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15"/>
  </p:notesMasterIdLst>
  <p:handoutMasterIdLst>
    <p:handoutMasterId r:id="rId16"/>
  </p:handoutMasterIdLst>
  <p:sldIdLst>
    <p:sldId id="13166" r:id="rId2"/>
    <p:sldId id="9479" r:id="rId3"/>
    <p:sldId id="13154" r:id="rId4"/>
    <p:sldId id="13155" r:id="rId5"/>
    <p:sldId id="13158" r:id="rId6"/>
    <p:sldId id="13159" r:id="rId7"/>
    <p:sldId id="13160" r:id="rId8"/>
    <p:sldId id="13163" r:id="rId9"/>
    <p:sldId id="13161" r:id="rId10"/>
    <p:sldId id="13172" r:id="rId11"/>
    <p:sldId id="13164" r:id="rId12"/>
    <p:sldId id="13173" r:id="rId13"/>
    <p:sldId id="13162" r:id="rId14"/>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608625-8F8F-C538-7DFD-0139BE2325EA}" name="KS1212" initials="KK" userId="S::ks1212@app.kyoto-seika.ac.jp::e8ab2d87-2705-4cff-809f-c6b8650220c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300"/>
    <a:srgbClr val="ECFFDA"/>
    <a:srgbClr val="FFFFCC"/>
    <a:srgbClr val="E4F8FE"/>
    <a:srgbClr val="408AD6"/>
    <a:srgbClr val="3F8BD6"/>
    <a:srgbClr val="00DEF0"/>
    <a:srgbClr val="FFF5E8"/>
    <a:srgbClr val="FFF4E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15" autoAdjust="0"/>
    <p:restoredTop sz="95034" autoAdjust="0"/>
  </p:normalViewPr>
  <p:slideViewPr>
    <p:cSldViewPr snapToGrid="0">
      <p:cViewPr varScale="1">
        <p:scale>
          <a:sx n="110" d="100"/>
          <a:sy n="110" d="100"/>
        </p:scale>
        <p:origin x="2128" y="184"/>
      </p:cViewPr>
      <p:guideLst>
        <p:guide orient="horz" pos="2381"/>
        <p:guide pos="3368"/>
      </p:guideLst>
    </p:cSldViewPr>
  </p:slideViewPr>
  <p:outlineViewPr>
    <p:cViewPr>
      <p:scale>
        <a:sx n="33" d="100"/>
        <a:sy n="33" d="100"/>
      </p:scale>
      <p:origin x="0" y="-18216"/>
    </p:cViewPr>
  </p:outlineViewPr>
  <p:notesTextViewPr>
    <p:cViewPr>
      <p:scale>
        <a:sx n="1" d="1"/>
        <a:sy n="1" d="1"/>
      </p:scale>
      <p:origin x="0" y="0"/>
    </p:cViewPr>
  </p:notesTextViewPr>
  <p:sorterViewPr>
    <p:cViewPr>
      <p:scale>
        <a:sx n="1" d="1"/>
        <a:sy n="1" d="1"/>
      </p:scale>
      <p:origin x="0" y="0"/>
    </p:cViewPr>
  </p:sorterViewPr>
  <p:notesViewPr>
    <p:cSldViewPr snapToGrid="0">
      <p:cViewPr varScale="1">
        <p:scale>
          <a:sx n="81" d="100"/>
          <a:sy n="81" d="100"/>
        </p:scale>
        <p:origin x="286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65FC01-E887-E743-B996-5BF5FF13F551}" type="doc">
      <dgm:prSet loTypeId="urn:microsoft.com/office/officeart/2005/8/layout/process1" loCatId="" qsTypeId="urn:microsoft.com/office/officeart/2005/8/quickstyle/simple1" qsCatId="simple" csTypeId="urn:microsoft.com/office/officeart/2005/8/colors/accent0_3" csCatId="mainScheme" phldr="1"/>
      <dgm:spPr/>
    </dgm:pt>
    <dgm:pt modelId="{EB55CE67-AC99-BE46-8917-16663D005856}">
      <dgm:prSet phldrT="[テキスト]"/>
      <dgm:spPr/>
      <dgm:t>
        <a:bodyPr/>
        <a:lstStyle/>
        <a:p>
          <a:r>
            <a:rPr kumimoji="1" lang="ja-JP" altLang="en-US"/>
            <a:t>食券を購入する窓口</a:t>
          </a:r>
          <a:endParaRPr kumimoji="1" lang="en-US" altLang="ja-JP" dirty="0"/>
        </a:p>
        <a:p>
          <a:r>
            <a:rPr kumimoji="1" lang="ja-JP" altLang="en-US"/>
            <a:t>が少ない</a:t>
          </a:r>
        </a:p>
      </dgm:t>
    </dgm:pt>
    <dgm:pt modelId="{98964994-E3F8-1E4F-B707-96A061704102}" type="parTrans" cxnId="{CAF7F4F4-6C8B-D949-B7D7-29856BA11576}">
      <dgm:prSet/>
      <dgm:spPr/>
      <dgm:t>
        <a:bodyPr/>
        <a:lstStyle/>
        <a:p>
          <a:endParaRPr kumimoji="1" lang="ja-JP" altLang="en-US"/>
        </a:p>
      </dgm:t>
    </dgm:pt>
    <dgm:pt modelId="{F2FF98E9-D387-1246-9E1B-32826D8BD277}" type="sibTrans" cxnId="{CAF7F4F4-6C8B-D949-B7D7-29856BA11576}">
      <dgm:prSet/>
      <dgm:spPr/>
      <dgm:t>
        <a:bodyPr/>
        <a:lstStyle/>
        <a:p>
          <a:endParaRPr kumimoji="1" lang="ja-JP" altLang="en-US"/>
        </a:p>
      </dgm:t>
    </dgm:pt>
    <dgm:pt modelId="{8EA88D82-713D-8241-BBFC-8A9216238350}">
      <dgm:prSet phldrT="[テキスト]"/>
      <dgm:spPr/>
      <dgm:t>
        <a:bodyPr/>
        <a:lstStyle/>
        <a:p>
          <a:r>
            <a:rPr kumimoji="1" lang="ja-JP" altLang="en-US"/>
            <a:t>スマートフォンで</a:t>
          </a:r>
          <a:r>
            <a:rPr kumimoji="1" lang="en-US" altLang="ja-JP" dirty="0"/>
            <a:t>QR</a:t>
          </a:r>
          <a:r>
            <a:rPr kumimoji="1" lang="ja-JP" altLang="en-US"/>
            <a:t>コードを</a:t>
          </a:r>
          <a:endParaRPr kumimoji="1" lang="en-US" altLang="ja-JP" dirty="0"/>
        </a:p>
        <a:p>
          <a:r>
            <a:rPr kumimoji="1" lang="ja-JP" altLang="en-US"/>
            <a:t>読み込んだら、メニューが表示</a:t>
          </a:r>
        </a:p>
      </dgm:t>
    </dgm:pt>
    <dgm:pt modelId="{86773934-2200-2B47-B3BC-19D0E48120F5}" type="parTrans" cxnId="{C5B06C08-5B03-3445-9B34-79D3C2687DC3}">
      <dgm:prSet/>
      <dgm:spPr/>
      <dgm:t>
        <a:bodyPr/>
        <a:lstStyle/>
        <a:p>
          <a:endParaRPr kumimoji="1" lang="ja-JP" altLang="en-US"/>
        </a:p>
      </dgm:t>
    </dgm:pt>
    <dgm:pt modelId="{A0376C37-79FF-4A45-B2E7-3F300BF012CB}" type="sibTrans" cxnId="{C5B06C08-5B03-3445-9B34-79D3C2687DC3}">
      <dgm:prSet/>
      <dgm:spPr/>
      <dgm:t>
        <a:bodyPr/>
        <a:lstStyle/>
        <a:p>
          <a:endParaRPr kumimoji="1" lang="ja-JP" altLang="en-US"/>
        </a:p>
      </dgm:t>
    </dgm:pt>
    <dgm:pt modelId="{39018D2E-1036-064E-A05D-116BD06B7161}" type="pres">
      <dgm:prSet presAssocID="{FA65FC01-E887-E743-B996-5BF5FF13F551}" presName="Name0" presStyleCnt="0">
        <dgm:presLayoutVars>
          <dgm:dir/>
          <dgm:resizeHandles val="exact"/>
        </dgm:presLayoutVars>
      </dgm:prSet>
      <dgm:spPr/>
    </dgm:pt>
    <dgm:pt modelId="{3ECCB895-6E9F-3948-9137-404671D48DE2}" type="pres">
      <dgm:prSet presAssocID="{EB55CE67-AC99-BE46-8917-16663D005856}" presName="node" presStyleLbl="node1" presStyleIdx="0" presStyleCnt="2">
        <dgm:presLayoutVars>
          <dgm:bulletEnabled val="1"/>
        </dgm:presLayoutVars>
      </dgm:prSet>
      <dgm:spPr/>
    </dgm:pt>
    <dgm:pt modelId="{9BFCF11B-97B6-6E43-95D6-3E757A05A709}" type="pres">
      <dgm:prSet presAssocID="{F2FF98E9-D387-1246-9E1B-32826D8BD277}" presName="sibTrans" presStyleLbl="sibTrans2D1" presStyleIdx="0" presStyleCnt="1"/>
      <dgm:spPr/>
    </dgm:pt>
    <dgm:pt modelId="{F862D303-067C-DA42-AEF6-64428976423E}" type="pres">
      <dgm:prSet presAssocID="{F2FF98E9-D387-1246-9E1B-32826D8BD277}" presName="connectorText" presStyleLbl="sibTrans2D1" presStyleIdx="0" presStyleCnt="1"/>
      <dgm:spPr/>
    </dgm:pt>
    <dgm:pt modelId="{08B4DA9C-6A09-BE40-B917-EC170BC66968}" type="pres">
      <dgm:prSet presAssocID="{8EA88D82-713D-8241-BBFC-8A9216238350}" presName="node" presStyleLbl="node1" presStyleIdx="1" presStyleCnt="2" custScaleX="106290">
        <dgm:presLayoutVars>
          <dgm:bulletEnabled val="1"/>
        </dgm:presLayoutVars>
      </dgm:prSet>
      <dgm:spPr/>
    </dgm:pt>
  </dgm:ptLst>
  <dgm:cxnLst>
    <dgm:cxn modelId="{C5B06C08-5B03-3445-9B34-79D3C2687DC3}" srcId="{FA65FC01-E887-E743-B996-5BF5FF13F551}" destId="{8EA88D82-713D-8241-BBFC-8A9216238350}" srcOrd="1" destOrd="0" parTransId="{86773934-2200-2B47-B3BC-19D0E48120F5}" sibTransId="{A0376C37-79FF-4A45-B2E7-3F300BF012CB}"/>
    <dgm:cxn modelId="{A502242B-FDB2-F340-833F-3586A11E4590}" type="presOf" srcId="{FA65FC01-E887-E743-B996-5BF5FF13F551}" destId="{39018D2E-1036-064E-A05D-116BD06B7161}" srcOrd="0" destOrd="0" presId="urn:microsoft.com/office/officeart/2005/8/layout/process1"/>
    <dgm:cxn modelId="{B8EAC683-AD58-0D4A-A0A0-822000521B0D}" type="presOf" srcId="{F2FF98E9-D387-1246-9E1B-32826D8BD277}" destId="{9BFCF11B-97B6-6E43-95D6-3E757A05A709}" srcOrd="0" destOrd="0" presId="urn:microsoft.com/office/officeart/2005/8/layout/process1"/>
    <dgm:cxn modelId="{DE00449E-7407-6B44-8591-0FA6FAA66A2F}" type="presOf" srcId="{F2FF98E9-D387-1246-9E1B-32826D8BD277}" destId="{F862D303-067C-DA42-AEF6-64428976423E}" srcOrd="1" destOrd="0" presId="urn:microsoft.com/office/officeart/2005/8/layout/process1"/>
    <dgm:cxn modelId="{CD9EB8A0-B74E-0D47-AC05-E991DA1F8CDC}" type="presOf" srcId="{8EA88D82-713D-8241-BBFC-8A9216238350}" destId="{08B4DA9C-6A09-BE40-B917-EC170BC66968}" srcOrd="0" destOrd="0" presId="urn:microsoft.com/office/officeart/2005/8/layout/process1"/>
    <dgm:cxn modelId="{CAF7F4F4-6C8B-D949-B7D7-29856BA11576}" srcId="{FA65FC01-E887-E743-B996-5BF5FF13F551}" destId="{EB55CE67-AC99-BE46-8917-16663D005856}" srcOrd="0" destOrd="0" parTransId="{98964994-E3F8-1E4F-B707-96A061704102}" sibTransId="{F2FF98E9-D387-1246-9E1B-32826D8BD277}"/>
    <dgm:cxn modelId="{2CBDF9F9-C821-D247-BA34-1AE88DA623EE}" type="presOf" srcId="{EB55CE67-AC99-BE46-8917-16663D005856}" destId="{3ECCB895-6E9F-3948-9137-404671D48DE2}" srcOrd="0" destOrd="0" presId="urn:microsoft.com/office/officeart/2005/8/layout/process1"/>
    <dgm:cxn modelId="{81CC1D4F-5602-B547-AA35-1836354E7256}" type="presParOf" srcId="{39018D2E-1036-064E-A05D-116BD06B7161}" destId="{3ECCB895-6E9F-3948-9137-404671D48DE2}" srcOrd="0" destOrd="0" presId="urn:microsoft.com/office/officeart/2005/8/layout/process1"/>
    <dgm:cxn modelId="{7F9CEBBD-EACF-384E-948F-916459435C50}" type="presParOf" srcId="{39018D2E-1036-064E-A05D-116BD06B7161}" destId="{9BFCF11B-97B6-6E43-95D6-3E757A05A709}" srcOrd="1" destOrd="0" presId="urn:microsoft.com/office/officeart/2005/8/layout/process1"/>
    <dgm:cxn modelId="{654AAC4D-C1B6-DD45-90DE-69E9C0796C96}" type="presParOf" srcId="{9BFCF11B-97B6-6E43-95D6-3E757A05A709}" destId="{F862D303-067C-DA42-AEF6-64428976423E}" srcOrd="0" destOrd="0" presId="urn:microsoft.com/office/officeart/2005/8/layout/process1"/>
    <dgm:cxn modelId="{74FFB1E4-598E-0042-96AE-E9BA1A518EE7}" type="presParOf" srcId="{39018D2E-1036-064E-A05D-116BD06B7161}" destId="{08B4DA9C-6A09-BE40-B917-EC170BC66968}"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65FC01-E887-E743-B996-5BF5FF13F551}" type="doc">
      <dgm:prSet loTypeId="urn:microsoft.com/office/officeart/2005/8/layout/process1" loCatId="" qsTypeId="urn:microsoft.com/office/officeart/2005/8/quickstyle/simple1" qsCatId="simple" csTypeId="urn:microsoft.com/office/officeart/2005/8/colors/accent0_3" csCatId="mainScheme" phldr="1"/>
      <dgm:spPr/>
    </dgm:pt>
    <dgm:pt modelId="{EB55CE67-AC99-BE46-8917-16663D005856}">
      <dgm:prSet phldrT="[テキスト]"/>
      <dgm:spPr/>
      <dgm:t>
        <a:bodyPr/>
        <a:lstStyle/>
        <a:p>
          <a:r>
            <a:rPr kumimoji="1" lang="ja-JP" altLang="en-US"/>
            <a:t>購入時の金銭のやり取りに</a:t>
          </a:r>
          <a:endParaRPr kumimoji="1" lang="en-US" altLang="ja-JP" dirty="0"/>
        </a:p>
        <a:p>
          <a:r>
            <a:rPr kumimoji="1" lang="ja-JP" altLang="en-US"/>
            <a:t>時間がかかる</a:t>
          </a:r>
          <a:endParaRPr kumimoji="1" lang="en-US" altLang="ja-JP" dirty="0"/>
        </a:p>
      </dgm:t>
    </dgm:pt>
    <dgm:pt modelId="{98964994-E3F8-1E4F-B707-96A061704102}" type="parTrans" cxnId="{CAF7F4F4-6C8B-D949-B7D7-29856BA11576}">
      <dgm:prSet/>
      <dgm:spPr/>
      <dgm:t>
        <a:bodyPr/>
        <a:lstStyle/>
        <a:p>
          <a:endParaRPr kumimoji="1" lang="ja-JP" altLang="en-US"/>
        </a:p>
      </dgm:t>
    </dgm:pt>
    <dgm:pt modelId="{F2FF98E9-D387-1246-9E1B-32826D8BD277}" type="sibTrans" cxnId="{CAF7F4F4-6C8B-D949-B7D7-29856BA11576}">
      <dgm:prSet/>
      <dgm:spPr/>
      <dgm:t>
        <a:bodyPr/>
        <a:lstStyle/>
        <a:p>
          <a:endParaRPr kumimoji="1" lang="ja-JP" altLang="en-US"/>
        </a:p>
      </dgm:t>
    </dgm:pt>
    <dgm:pt modelId="{8EA88D82-713D-8241-BBFC-8A9216238350}">
      <dgm:prSet phldrT="[テキスト]"/>
      <dgm:spPr/>
      <dgm:t>
        <a:bodyPr/>
        <a:lstStyle/>
        <a:p>
          <a:r>
            <a:rPr kumimoji="1" lang="ja-JP" altLang="en-US"/>
            <a:t>電子決済を活用する</a:t>
          </a:r>
          <a:endParaRPr kumimoji="1" lang="en-US" altLang="ja-JP" dirty="0"/>
        </a:p>
      </dgm:t>
    </dgm:pt>
    <dgm:pt modelId="{86773934-2200-2B47-B3BC-19D0E48120F5}" type="parTrans" cxnId="{C5B06C08-5B03-3445-9B34-79D3C2687DC3}">
      <dgm:prSet/>
      <dgm:spPr/>
      <dgm:t>
        <a:bodyPr/>
        <a:lstStyle/>
        <a:p>
          <a:endParaRPr kumimoji="1" lang="ja-JP" altLang="en-US"/>
        </a:p>
      </dgm:t>
    </dgm:pt>
    <dgm:pt modelId="{A0376C37-79FF-4A45-B2E7-3F300BF012CB}" type="sibTrans" cxnId="{C5B06C08-5B03-3445-9B34-79D3C2687DC3}">
      <dgm:prSet/>
      <dgm:spPr/>
      <dgm:t>
        <a:bodyPr/>
        <a:lstStyle/>
        <a:p>
          <a:endParaRPr kumimoji="1" lang="ja-JP" altLang="en-US"/>
        </a:p>
      </dgm:t>
    </dgm:pt>
    <dgm:pt modelId="{39018D2E-1036-064E-A05D-116BD06B7161}" type="pres">
      <dgm:prSet presAssocID="{FA65FC01-E887-E743-B996-5BF5FF13F551}" presName="Name0" presStyleCnt="0">
        <dgm:presLayoutVars>
          <dgm:dir/>
          <dgm:resizeHandles val="exact"/>
        </dgm:presLayoutVars>
      </dgm:prSet>
      <dgm:spPr/>
    </dgm:pt>
    <dgm:pt modelId="{3ECCB895-6E9F-3948-9137-404671D48DE2}" type="pres">
      <dgm:prSet presAssocID="{EB55CE67-AC99-BE46-8917-16663D005856}" presName="node" presStyleLbl="node1" presStyleIdx="0" presStyleCnt="2">
        <dgm:presLayoutVars>
          <dgm:bulletEnabled val="1"/>
        </dgm:presLayoutVars>
      </dgm:prSet>
      <dgm:spPr/>
    </dgm:pt>
    <dgm:pt modelId="{9BFCF11B-97B6-6E43-95D6-3E757A05A709}" type="pres">
      <dgm:prSet presAssocID="{F2FF98E9-D387-1246-9E1B-32826D8BD277}" presName="sibTrans" presStyleLbl="sibTrans2D1" presStyleIdx="0" presStyleCnt="1"/>
      <dgm:spPr/>
    </dgm:pt>
    <dgm:pt modelId="{F862D303-067C-DA42-AEF6-64428976423E}" type="pres">
      <dgm:prSet presAssocID="{F2FF98E9-D387-1246-9E1B-32826D8BD277}" presName="connectorText" presStyleLbl="sibTrans2D1" presStyleIdx="0" presStyleCnt="1"/>
      <dgm:spPr/>
    </dgm:pt>
    <dgm:pt modelId="{08B4DA9C-6A09-BE40-B917-EC170BC66968}" type="pres">
      <dgm:prSet presAssocID="{8EA88D82-713D-8241-BBFC-8A9216238350}" presName="node" presStyleLbl="node1" presStyleIdx="1" presStyleCnt="2" custScaleX="106290">
        <dgm:presLayoutVars>
          <dgm:bulletEnabled val="1"/>
        </dgm:presLayoutVars>
      </dgm:prSet>
      <dgm:spPr/>
    </dgm:pt>
  </dgm:ptLst>
  <dgm:cxnLst>
    <dgm:cxn modelId="{C5B06C08-5B03-3445-9B34-79D3C2687DC3}" srcId="{FA65FC01-E887-E743-B996-5BF5FF13F551}" destId="{8EA88D82-713D-8241-BBFC-8A9216238350}" srcOrd="1" destOrd="0" parTransId="{86773934-2200-2B47-B3BC-19D0E48120F5}" sibTransId="{A0376C37-79FF-4A45-B2E7-3F300BF012CB}"/>
    <dgm:cxn modelId="{A502242B-FDB2-F340-833F-3586A11E4590}" type="presOf" srcId="{FA65FC01-E887-E743-B996-5BF5FF13F551}" destId="{39018D2E-1036-064E-A05D-116BD06B7161}" srcOrd="0" destOrd="0" presId="urn:microsoft.com/office/officeart/2005/8/layout/process1"/>
    <dgm:cxn modelId="{B8EAC683-AD58-0D4A-A0A0-822000521B0D}" type="presOf" srcId="{F2FF98E9-D387-1246-9E1B-32826D8BD277}" destId="{9BFCF11B-97B6-6E43-95D6-3E757A05A709}" srcOrd="0" destOrd="0" presId="urn:microsoft.com/office/officeart/2005/8/layout/process1"/>
    <dgm:cxn modelId="{DE00449E-7407-6B44-8591-0FA6FAA66A2F}" type="presOf" srcId="{F2FF98E9-D387-1246-9E1B-32826D8BD277}" destId="{F862D303-067C-DA42-AEF6-64428976423E}" srcOrd="1" destOrd="0" presId="urn:microsoft.com/office/officeart/2005/8/layout/process1"/>
    <dgm:cxn modelId="{CD9EB8A0-B74E-0D47-AC05-E991DA1F8CDC}" type="presOf" srcId="{8EA88D82-713D-8241-BBFC-8A9216238350}" destId="{08B4DA9C-6A09-BE40-B917-EC170BC66968}" srcOrd="0" destOrd="0" presId="urn:microsoft.com/office/officeart/2005/8/layout/process1"/>
    <dgm:cxn modelId="{CAF7F4F4-6C8B-D949-B7D7-29856BA11576}" srcId="{FA65FC01-E887-E743-B996-5BF5FF13F551}" destId="{EB55CE67-AC99-BE46-8917-16663D005856}" srcOrd="0" destOrd="0" parTransId="{98964994-E3F8-1E4F-B707-96A061704102}" sibTransId="{F2FF98E9-D387-1246-9E1B-32826D8BD277}"/>
    <dgm:cxn modelId="{2CBDF9F9-C821-D247-BA34-1AE88DA623EE}" type="presOf" srcId="{EB55CE67-AC99-BE46-8917-16663D005856}" destId="{3ECCB895-6E9F-3948-9137-404671D48DE2}" srcOrd="0" destOrd="0" presId="urn:microsoft.com/office/officeart/2005/8/layout/process1"/>
    <dgm:cxn modelId="{81CC1D4F-5602-B547-AA35-1836354E7256}" type="presParOf" srcId="{39018D2E-1036-064E-A05D-116BD06B7161}" destId="{3ECCB895-6E9F-3948-9137-404671D48DE2}" srcOrd="0" destOrd="0" presId="urn:microsoft.com/office/officeart/2005/8/layout/process1"/>
    <dgm:cxn modelId="{7F9CEBBD-EACF-384E-948F-916459435C50}" type="presParOf" srcId="{39018D2E-1036-064E-A05D-116BD06B7161}" destId="{9BFCF11B-97B6-6E43-95D6-3E757A05A709}" srcOrd="1" destOrd="0" presId="urn:microsoft.com/office/officeart/2005/8/layout/process1"/>
    <dgm:cxn modelId="{654AAC4D-C1B6-DD45-90DE-69E9C0796C96}" type="presParOf" srcId="{9BFCF11B-97B6-6E43-95D6-3E757A05A709}" destId="{F862D303-067C-DA42-AEF6-64428976423E}" srcOrd="0" destOrd="0" presId="urn:microsoft.com/office/officeart/2005/8/layout/process1"/>
    <dgm:cxn modelId="{74FFB1E4-598E-0042-96AE-E9BA1A518EE7}" type="presParOf" srcId="{39018D2E-1036-064E-A05D-116BD06B7161}" destId="{08B4DA9C-6A09-BE40-B917-EC170BC66968}"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65FC01-E887-E743-B996-5BF5FF13F551}" type="doc">
      <dgm:prSet loTypeId="urn:microsoft.com/office/officeart/2005/8/layout/process1" loCatId="" qsTypeId="urn:microsoft.com/office/officeart/2005/8/quickstyle/simple1" qsCatId="simple" csTypeId="urn:microsoft.com/office/officeart/2005/8/colors/accent0_3" csCatId="mainScheme" phldr="1"/>
      <dgm:spPr/>
    </dgm:pt>
    <dgm:pt modelId="{EB55CE67-AC99-BE46-8917-16663D005856}">
      <dgm:prSet phldrT="[テキスト]"/>
      <dgm:spPr/>
      <dgm:t>
        <a:bodyPr/>
        <a:lstStyle/>
        <a:p>
          <a:r>
            <a:rPr kumimoji="1" lang="ja-JP" altLang="en-US"/>
            <a:t>食券を出してから品物が</a:t>
          </a:r>
          <a:endParaRPr kumimoji="1" lang="en-US" altLang="ja-JP" dirty="0"/>
        </a:p>
        <a:p>
          <a:r>
            <a:rPr kumimoji="1" lang="ja-JP" altLang="en-US"/>
            <a:t>出てくるまでに時間がかかる</a:t>
          </a:r>
          <a:endParaRPr kumimoji="1" lang="en-US" altLang="ja-JP" dirty="0"/>
        </a:p>
      </dgm:t>
    </dgm:pt>
    <dgm:pt modelId="{98964994-E3F8-1E4F-B707-96A061704102}" type="parTrans" cxnId="{CAF7F4F4-6C8B-D949-B7D7-29856BA11576}">
      <dgm:prSet/>
      <dgm:spPr/>
      <dgm:t>
        <a:bodyPr/>
        <a:lstStyle/>
        <a:p>
          <a:endParaRPr kumimoji="1" lang="ja-JP" altLang="en-US"/>
        </a:p>
      </dgm:t>
    </dgm:pt>
    <dgm:pt modelId="{F2FF98E9-D387-1246-9E1B-32826D8BD277}" type="sibTrans" cxnId="{CAF7F4F4-6C8B-D949-B7D7-29856BA11576}">
      <dgm:prSet/>
      <dgm:spPr/>
      <dgm:t>
        <a:bodyPr/>
        <a:lstStyle/>
        <a:p>
          <a:endParaRPr kumimoji="1" lang="ja-JP" altLang="en-US"/>
        </a:p>
      </dgm:t>
    </dgm:pt>
    <dgm:pt modelId="{8EA88D82-713D-8241-BBFC-8A9216238350}">
      <dgm:prSet phldrT="[テキスト]"/>
      <dgm:spPr/>
      <dgm:t>
        <a:bodyPr/>
        <a:lstStyle/>
        <a:p>
          <a:r>
            <a:rPr kumimoji="1" lang="ja-JP" altLang="en-US"/>
            <a:t>食券購入と同時に模擬店に</a:t>
          </a:r>
          <a:endParaRPr kumimoji="1" lang="en-US" altLang="ja-JP" dirty="0"/>
        </a:p>
        <a:p>
          <a:r>
            <a:rPr kumimoji="1" lang="ja-JP" altLang="en-US"/>
            <a:t>連絡がいく</a:t>
          </a:r>
          <a:endParaRPr kumimoji="1" lang="en-US" altLang="ja-JP" dirty="0"/>
        </a:p>
      </dgm:t>
    </dgm:pt>
    <dgm:pt modelId="{86773934-2200-2B47-B3BC-19D0E48120F5}" type="parTrans" cxnId="{C5B06C08-5B03-3445-9B34-79D3C2687DC3}">
      <dgm:prSet/>
      <dgm:spPr/>
      <dgm:t>
        <a:bodyPr/>
        <a:lstStyle/>
        <a:p>
          <a:endParaRPr kumimoji="1" lang="ja-JP" altLang="en-US"/>
        </a:p>
      </dgm:t>
    </dgm:pt>
    <dgm:pt modelId="{A0376C37-79FF-4A45-B2E7-3F300BF012CB}" type="sibTrans" cxnId="{C5B06C08-5B03-3445-9B34-79D3C2687DC3}">
      <dgm:prSet/>
      <dgm:spPr/>
      <dgm:t>
        <a:bodyPr/>
        <a:lstStyle/>
        <a:p>
          <a:endParaRPr kumimoji="1" lang="ja-JP" altLang="en-US"/>
        </a:p>
      </dgm:t>
    </dgm:pt>
    <dgm:pt modelId="{39018D2E-1036-064E-A05D-116BD06B7161}" type="pres">
      <dgm:prSet presAssocID="{FA65FC01-E887-E743-B996-5BF5FF13F551}" presName="Name0" presStyleCnt="0">
        <dgm:presLayoutVars>
          <dgm:dir/>
          <dgm:resizeHandles val="exact"/>
        </dgm:presLayoutVars>
      </dgm:prSet>
      <dgm:spPr/>
    </dgm:pt>
    <dgm:pt modelId="{3ECCB895-6E9F-3948-9137-404671D48DE2}" type="pres">
      <dgm:prSet presAssocID="{EB55CE67-AC99-BE46-8917-16663D005856}" presName="node" presStyleLbl="node1" presStyleIdx="0" presStyleCnt="2">
        <dgm:presLayoutVars>
          <dgm:bulletEnabled val="1"/>
        </dgm:presLayoutVars>
      </dgm:prSet>
      <dgm:spPr/>
    </dgm:pt>
    <dgm:pt modelId="{9BFCF11B-97B6-6E43-95D6-3E757A05A709}" type="pres">
      <dgm:prSet presAssocID="{F2FF98E9-D387-1246-9E1B-32826D8BD277}" presName="sibTrans" presStyleLbl="sibTrans2D1" presStyleIdx="0" presStyleCnt="1"/>
      <dgm:spPr/>
    </dgm:pt>
    <dgm:pt modelId="{F862D303-067C-DA42-AEF6-64428976423E}" type="pres">
      <dgm:prSet presAssocID="{F2FF98E9-D387-1246-9E1B-32826D8BD277}" presName="connectorText" presStyleLbl="sibTrans2D1" presStyleIdx="0" presStyleCnt="1"/>
      <dgm:spPr/>
    </dgm:pt>
    <dgm:pt modelId="{08B4DA9C-6A09-BE40-B917-EC170BC66968}" type="pres">
      <dgm:prSet presAssocID="{8EA88D82-713D-8241-BBFC-8A9216238350}" presName="node" presStyleLbl="node1" presStyleIdx="1" presStyleCnt="2" custScaleX="106290">
        <dgm:presLayoutVars>
          <dgm:bulletEnabled val="1"/>
        </dgm:presLayoutVars>
      </dgm:prSet>
      <dgm:spPr/>
    </dgm:pt>
  </dgm:ptLst>
  <dgm:cxnLst>
    <dgm:cxn modelId="{C5B06C08-5B03-3445-9B34-79D3C2687DC3}" srcId="{FA65FC01-E887-E743-B996-5BF5FF13F551}" destId="{8EA88D82-713D-8241-BBFC-8A9216238350}" srcOrd="1" destOrd="0" parTransId="{86773934-2200-2B47-B3BC-19D0E48120F5}" sibTransId="{A0376C37-79FF-4A45-B2E7-3F300BF012CB}"/>
    <dgm:cxn modelId="{A502242B-FDB2-F340-833F-3586A11E4590}" type="presOf" srcId="{FA65FC01-E887-E743-B996-5BF5FF13F551}" destId="{39018D2E-1036-064E-A05D-116BD06B7161}" srcOrd="0" destOrd="0" presId="urn:microsoft.com/office/officeart/2005/8/layout/process1"/>
    <dgm:cxn modelId="{B8EAC683-AD58-0D4A-A0A0-822000521B0D}" type="presOf" srcId="{F2FF98E9-D387-1246-9E1B-32826D8BD277}" destId="{9BFCF11B-97B6-6E43-95D6-3E757A05A709}" srcOrd="0" destOrd="0" presId="urn:microsoft.com/office/officeart/2005/8/layout/process1"/>
    <dgm:cxn modelId="{DE00449E-7407-6B44-8591-0FA6FAA66A2F}" type="presOf" srcId="{F2FF98E9-D387-1246-9E1B-32826D8BD277}" destId="{F862D303-067C-DA42-AEF6-64428976423E}" srcOrd="1" destOrd="0" presId="urn:microsoft.com/office/officeart/2005/8/layout/process1"/>
    <dgm:cxn modelId="{CD9EB8A0-B74E-0D47-AC05-E991DA1F8CDC}" type="presOf" srcId="{8EA88D82-713D-8241-BBFC-8A9216238350}" destId="{08B4DA9C-6A09-BE40-B917-EC170BC66968}" srcOrd="0" destOrd="0" presId="urn:microsoft.com/office/officeart/2005/8/layout/process1"/>
    <dgm:cxn modelId="{CAF7F4F4-6C8B-D949-B7D7-29856BA11576}" srcId="{FA65FC01-E887-E743-B996-5BF5FF13F551}" destId="{EB55CE67-AC99-BE46-8917-16663D005856}" srcOrd="0" destOrd="0" parTransId="{98964994-E3F8-1E4F-B707-96A061704102}" sibTransId="{F2FF98E9-D387-1246-9E1B-32826D8BD277}"/>
    <dgm:cxn modelId="{2CBDF9F9-C821-D247-BA34-1AE88DA623EE}" type="presOf" srcId="{EB55CE67-AC99-BE46-8917-16663D005856}" destId="{3ECCB895-6E9F-3948-9137-404671D48DE2}" srcOrd="0" destOrd="0" presId="urn:microsoft.com/office/officeart/2005/8/layout/process1"/>
    <dgm:cxn modelId="{81CC1D4F-5602-B547-AA35-1836354E7256}" type="presParOf" srcId="{39018D2E-1036-064E-A05D-116BD06B7161}" destId="{3ECCB895-6E9F-3948-9137-404671D48DE2}" srcOrd="0" destOrd="0" presId="urn:microsoft.com/office/officeart/2005/8/layout/process1"/>
    <dgm:cxn modelId="{7F9CEBBD-EACF-384E-948F-916459435C50}" type="presParOf" srcId="{39018D2E-1036-064E-A05D-116BD06B7161}" destId="{9BFCF11B-97B6-6E43-95D6-3E757A05A709}" srcOrd="1" destOrd="0" presId="urn:microsoft.com/office/officeart/2005/8/layout/process1"/>
    <dgm:cxn modelId="{654AAC4D-C1B6-DD45-90DE-69E9C0796C96}" type="presParOf" srcId="{9BFCF11B-97B6-6E43-95D6-3E757A05A709}" destId="{F862D303-067C-DA42-AEF6-64428976423E}" srcOrd="0" destOrd="0" presId="urn:microsoft.com/office/officeart/2005/8/layout/process1"/>
    <dgm:cxn modelId="{74FFB1E4-598E-0042-96AE-E9BA1A518EE7}" type="presParOf" srcId="{39018D2E-1036-064E-A05D-116BD06B7161}" destId="{08B4DA9C-6A09-BE40-B917-EC170BC66968}" srcOrd="2"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65FC01-E887-E743-B996-5BF5FF13F551}" type="doc">
      <dgm:prSet loTypeId="urn:microsoft.com/office/officeart/2005/8/layout/process1" loCatId="" qsTypeId="urn:microsoft.com/office/officeart/2005/8/quickstyle/simple1" qsCatId="simple" csTypeId="urn:microsoft.com/office/officeart/2005/8/colors/accent0_3" csCatId="mainScheme" phldr="1"/>
      <dgm:spPr/>
    </dgm:pt>
    <dgm:pt modelId="{EB55CE67-AC99-BE46-8917-16663D005856}">
      <dgm:prSet phldrT="[テキスト]"/>
      <dgm:spPr/>
      <dgm:t>
        <a:bodyPr/>
        <a:lstStyle/>
        <a:p>
          <a:r>
            <a:rPr kumimoji="1" lang="en-US" altLang="ja-JP" dirty="0"/>
            <a:t>QR</a:t>
          </a:r>
          <a:r>
            <a:rPr kumimoji="1" lang="ja-JP" altLang="en-US"/>
            <a:t>コードで</a:t>
          </a:r>
          <a:r>
            <a:rPr kumimoji="1" lang="en-US" altLang="ja-JP" dirty="0"/>
            <a:t>URL</a:t>
          </a:r>
          <a:r>
            <a:rPr kumimoji="1" lang="ja-JP" altLang="en-US"/>
            <a:t>読み込み</a:t>
          </a:r>
          <a:endParaRPr kumimoji="1" lang="en-US" altLang="ja-JP" dirty="0"/>
        </a:p>
      </dgm:t>
    </dgm:pt>
    <dgm:pt modelId="{98964994-E3F8-1E4F-B707-96A061704102}" type="parTrans" cxnId="{CAF7F4F4-6C8B-D949-B7D7-29856BA11576}">
      <dgm:prSet/>
      <dgm:spPr/>
      <dgm:t>
        <a:bodyPr/>
        <a:lstStyle/>
        <a:p>
          <a:endParaRPr kumimoji="1" lang="ja-JP" altLang="en-US"/>
        </a:p>
      </dgm:t>
    </dgm:pt>
    <dgm:pt modelId="{F2FF98E9-D387-1246-9E1B-32826D8BD277}" type="sibTrans" cxnId="{CAF7F4F4-6C8B-D949-B7D7-29856BA11576}">
      <dgm:prSet/>
      <dgm:spPr/>
      <dgm:t>
        <a:bodyPr/>
        <a:lstStyle/>
        <a:p>
          <a:endParaRPr kumimoji="1" lang="ja-JP" altLang="en-US"/>
        </a:p>
      </dgm:t>
    </dgm:pt>
    <dgm:pt modelId="{8EA88D82-713D-8241-BBFC-8A9216238350}">
      <dgm:prSet phldrT="[テキスト]">
        <dgm:style>
          <a:lnRef idx="2">
            <a:schemeClr val="accent6">
              <a:shade val="15000"/>
            </a:schemeClr>
          </a:lnRef>
          <a:fillRef idx="1">
            <a:schemeClr val="accent6"/>
          </a:fillRef>
          <a:effectRef idx="0">
            <a:schemeClr val="accent6"/>
          </a:effectRef>
          <a:fontRef idx="minor">
            <a:schemeClr val="lt1"/>
          </a:fontRef>
        </dgm:style>
      </dgm:prSet>
      <dgm:spPr/>
      <dgm:t>
        <a:bodyPr/>
        <a:lstStyle/>
        <a:p>
          <a:r>
            <a:rPr kumimoji="1" lang="en-US" altLang="ja-JP" dirty="0"/>
            <a:t>Web</a:t>
          </a:r>
          <a:r>
            <a:rPr kumimoji="1" lang="ja-JP" altLang="en-US"/>
            <a:t>上の</a:t>
          </a:r>
          <a:r>
            <a:rPr kumimoji="1" lang="en-US" altLang="ja-JP" dirty="0"/>
            <a:t>QR</a:t>
          </a:r>
          <a:r>
            <a:rPr kumimoji="1" lang="ja-JP" altLang="en-US"/>
            <a:t>作成サービス</a:t>
          </a:r>
          <a:endParaRPr kumimoji="1" lang="en-US" altLang="ja-JP" dirty="0"/>
        </a:p>
      </dgm:t>
    </dgm:pt>
    <dgm:pt modelId="{86773934-2200-2B47-B3BC-19D0E48120F5}" type="parTrans" cxnId="{C5B06C08-5B03-3445-9B34-79D3C2687DC3}">
      <dgm:prSet/>
      <dgm:spPr/>
      <dgm:t>
        <a:bodyPr/>
        <a:lstStyle/>
        <a:p>
          <a:endParaRPr kumimoji="1" lang="ja-JP" altLang="en-US"/>
        </a:p>
      </dgm:t>
    </dgm:pt>
    <dgm:pt modelId="{A0376C37-79FF-4A45-B2E7-3F300BF012CB}" type="sibTrans" cxnId="{C5B06C08-5B03-3445-9B34-79D3C2687DC3}">
      <dgm:prSet/>
      <dgm:spPr/>
      <dgm:t>
        <a:bodyPr/>
        <a:lstStyle/>
        <a:p>
          <a:endParaRPr kumimoji="1" lang="ja-JP" altLang="en-US"/>
        </a:p>
      </dgm:t>
    </dgm:pt>
    <dgm:pt modelId="{39018D2E-1036-064E-A05D-116BD06B7161}" type="pres">
      <dgm:prSet presAssocID="{FA65FC01-E887-E743-B996-5BF5FF13F551}" presName="Name0" presStyleCnt="0">
        <dgm:presLayoutVars>
          <dgm:dir/>
          <dgm:resizeHandles val="exact"/>
        </dgm:presLayoutVars>
      </dgm:prSet>
      <dgm:spPr/>
    </dgm:pt>
    <dgm:pt modelId="{3ECCB895-6E9F-3948-9137-404671D48DE2}" type="pres">
      <dgm:prSet presAssocID="{EB55CE67-AC99-BE46-8917-16663D005856}" presName="node" presStyleLbl="node1" presStyleIdx="0" presStyleCnt="2">
        <dgm:presLayoutVars>
          <dgm:bulletEnabled val="1"/>
        </dgm:presLayoutVars>
      </dgm:prSet>
      <dgm:spPr/>
    </dgm:pt>
    <dgm:pt modelId="{9BFCF11B-97B6-6E43-95D6-3E757A05A709}" type="pres">
      <dgm:prSet presAssocID="{F2FF98E9-D387-1246-9E1B-32826D8BD277}" presName="sibTrans" presStyleLbl="sibTrans2D1" presStyleIdx="0" presStyleCnt="1"/>
      <dgm:spPr/>
    </dgm:pt>
    <dgm:pt modelId="{F862D303-067C-DA42-AEF6-64428976423E}" type="pres">
      <dgm:prSet presAssocID="{F2FF98E9-D387-1246-9E1B-32826D8BD277}" presName="connectorText" presStyleLbl="sibTrans2D1" presStyleIdx="0" presStyleCnt="1"/>
      <dgm:spPr/>
    </dgm:pt>
    <dgm:pt modelId="{08B4DA9C-6A09-BE40-B917-EC170BC66968}" type="pres">
      <dgm:prSet presAssocID="{8EA88D82-713D-8241-BBFC-8A9216238350}" presName="node" presStyleLbl="node1" presStyleIdx="1" presStyleCnt="2" custScaleX="106290">
        <dgm:presLayoutVars>
          <dgm:bulletEnabled val="1"/>
        </dgm:presLayoutVars>
      </dgm:prSet>
      <dgm:spPr/>
    </dgm:pt>
  </dgm:ptLst>
  <dgm:cxnLst>
    <dgm:cxn modelId="{C5B06C08-5B03-3445-9B34-79D3C2687DC3}" srcId="{FA65FC01-E887-E743-B996-5BF5FF13F551}" destId="{8EA88D82-713D-8241-BBFC-8A9216238350}" srcOrd="1" destOrd="0" parTransId="{86773934-2200-2B47-B3BC-19D0E48120F5}" sibTransId="{A0376C37-79FF-4A45-B2E7-3F300BF012CB}"/>
    <dgm:cxn modelId="{A502242B-FDB2-F340-833F-3586A11E4590}" type="presOf" srcId="{FA65FC01-E887-E743-B996-5BF5FF13F551}" destId="{39018D2E-1036-064E-A05D-116BD06B7161}" srcOrd="0" destOrd="0" presId="urn:microsoft.com/office/officeart/2005/8/layout/process1"/>
    <dgm:cxn modelId="{B8EAC683-AD58-0D4A-A0A0-822000521B0D}" type="presOf" srcId="{F2FF98E9-D387-1246-9E1B-32826D8BD277}" destId="{9BFCF11B-97B6-6E43-95D6-3E757A05A709}" srcOrd="0" destOrd="0" presId="urn:microsoft.com/office/officeart/2005/8/layout/process1"/>
    <dgm:cxn modelId="{DE00449E-7407-6B44-8591-0FA6FAA66A2F}" type="presOf" srcId="{F2FF98E9-D387-1246-9E1B-32826D8BD277}" destId="{F862D303-067C-DA42-AEF6-64428976423E}" srcOrd="1" destOrd="0" presId="urn:microsoft.com/office/officeart/2005/8/layout/process1"/>
    <dgm:cxn modelId="{CD9EB8A0-B74E-0D47-AC05-E991DA1F8CDC}" type="presOf" srcId="{8EA88D82-713D-8241-BBFC-8A9216238350}" destId="{08B4DA9C-6A09-BE40-B917-EC170BC66968}" srcOrd="0" destOrd="0" presId="urn:microsoft.com/office/officeart/2005/8/layout/process1"/>
    <dgm:cxn modelId="{CAF7F4F4-6C8B-D949-B7D7-29856BA11576}" srcId="{FA65FC01-E887-E743-B996-5BF5FF13F551}" destId="{EB55CE67-AC99-BE46-8917-16663D005856}" srcOrd="0" destOrd="0" parTransId="{98964994-E3F8-1E4F-B707-96A061704102}" sibTransId="{F2FF98E9-D387-1246-9E1B-32826D8BD277}"/>
    <dgm:cxn modelId="{2CBDF9F9-C821-D247-BA34-1AE88DA623EE}" type="presOf" srcId="{EB55CE67-AC99-BE46-8917-16663D005856}" destId="{3ECCB895-6E9F-3948-9137-404671D48DE2}" srcOrd="0" destOrd="0" presId="urn:microsoft.com/office/officeart/2005/8/layout/process1"/>
    <dgm:cxn modelId="{81CC1D4F-5602-B547-AA35-1836354E7256}" type="presParOf" srcId="{39018D2E-1036-064E-A05D-116BD06B7161}" destId="{3ECCB895-6E9F-3948-9137-404671D48DE2}" srcOrd="0" destOrd="0" presId="urn:microsoft.com/office/officeart/2005/8/layout/process1"/>
    <dgm:cxn modelId="{7F9CEBBD-EACF-384E-948F-916459435C50}" type="presParOf" srcId="{39018D2E-1036-064E-A05D-116BD06B7161}" destId="{9BFCF11B-97B6-6E43-95D6-3E757A05A709}" srcOrd="1" destOrd="0" presId="urn:microsoft.com/office/officeart/2005/8/layout/process1"/>
    <dgm:cxn modelId="{654AAC4D-C1B6-DD45-90DE-69E9C0796C96}" type="presParOf" srcId="{9BFCF11B-97B6-6E43-95D6-3E757A05A709}" destId="{F862D303-067C-DA42-AEF6-64428976423E}" srcOrd="0" destOrd="0" presId="urn:microsoft.com/office/officeart/2005/8/layout/process1"/>
    <dgm:cxn modelId="{74FFB1E4-598E-0042-96AE-E9BA1A518EE7}" type="presParOf" srcId="{39018D2E-1036-064E-A05D-116BD06B7161}" destId="{08B4DA9C-6A09-BE40-B917-EC170BC66968}"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65FC01-E887-E743-B996-5BF5FF13F551}" type="doc">
      <dgm:prSet loTypeId="urn:microsoft.com/office/officeart/2005/8/layout/process1" loCatId="" qsTypeId="urn:microsoft.com/office/officeart/2005/8/quickstyle/simple1" qsCatId="simple" csTypeId="urn:microsoft.com/office/officeart/2005/8/colors/accent0_3" csCatId="mainScheme" phldr="1"/>
      <dgm:spPr/>
    </dgm:pt>
    <dgm:pt modelId="{EB55CE67-AC99-BE46-8917-16663D005856}">
      <dgm:prSet phldrT="[テキスト]"/>
      <dgm:spPr/>
      <dgm:t>
        <a:bodyPr/>
        <a:lstStyle/>
        <a:p>
          <a:r>
            <a:rPr kumimoji="1" lang="ja-JP" altLang="en-US"/>
            <a:t>メニュー表示</a:t>
          </a:r>
          <a:endParaRPr kumimoji="1" lang="en-US" altLang="ja-JP" dirty="0"/>
        </a:p>
        <a:p>
          <a:r>
            <a:rPr kumimoji="1" lang="ja-JP" altLang="en-US"/>
            <a:t>電子決済</a:t>
          </a:r>
          <a:endParaRPr kumimoji="1" lang="en-US" altLang="ja-JP" dirty="0"/>
        </a:p>
      </dgm:t>
    </dgm:pt>
    <dgm:pt modelId="{98964994-E3F8-1E4F-B707-96A061704102}" type="parTrans" cxnId="{CAF7F4F4-6C8B-D949-B7D7-29856BA11576}">
      <dgm:prSet/>
      <dgm:spPr/>
      <dgm:t>
        <a:bodyPr/>
        <a:lstStyle/>
        <a:p>
          <a:endParaRPr kumimoji="1" lang="ja-JP" altLang="en-US"/>
        </a:p>
      </dgm:t>
    </dgm:pt>
    <dgm:pt modelId="{F2FF98E9-D387-1246-9E1B-32826D8BD277}" type="sibTrans" cxnId="{CAF7F4F4-6C8B-D949-B7D7-29856BA11576}">
      <dgm:prSet/>
      <dgm:spPr/>
      <dgm:t>
        <a:bodyPr/>
        <a:lstStyle/>
        <a:p>
          <a:endParaRPr kumimoji="1" lang="ja-JP" altLang="en-US"/>
        </a:p>
      </dgm:t>
    </dgm:pt>
    <dgm:pt modelId="{8EA88D82-713D-8241-BBFC-8A9216238350}">
      <dgm:prSet phldrT="[テキスト]">
        <dgm:style>
          <a:lnRef idx="2">
            <a:schemeClr val="accent6">
              <a:shade val="15000"/>
            </a:schemeClr>
          </a:lnRef>
          <a:fillRef idx="1">
            <a:schemeClr val="accent6"/>
          </a:fillRef>
          <a:effectRef idx="0">
            <a:schemeClr val="accent6"/>
          </a:effectRef>
          <a:fontRef idx="minor">
            <a:schemeClr val="lt1"/>
          </a:fontRef>
        </dgm:style>
      </dgm:prSet>
      <dgm:spPr/>
      <dgm:t>
        <a:bodyPr/>
        <a:lstStyle/>
        <a:p>
          <a:r>
            <a:rPr kumimoji="1" lang="ja-JP" altLang="en-US"/>
            <a:t>電子商取引の</a:t>
          </a:r>
          <a:endParaRPr kumimoji="1" lang="en-US" altLang="ja-JP" dirty="0"/>
        </a:p>
        <a:p>
          <a:r>
            <a:rPr kumimoji="1" lang="en-US" altLang="ja-JP" dirty="0"/>
            <a:t>Web</a:t>
          </a:r>
          <a:r>
            <a:rPr kumimoji="1" lang="ja-JP" altLang="en-US"/>
            <a:t>作成サービス</a:t>
          </a:r>
          <a:endParaRPr kumimoji="1" lang="en-US" altLang="ja-JP" dirty="0"/>
        </a:p>
      </dgm:t>
    </dgm:pt>
    <dgm:pt modelId="{86773934-2200-2B47-B3BC-19D0E48120F5}" type="parTrans" cxnId="{C5B06C08-5B03-3445-9B34-79D3C2687DC3}">
      <dgm:prSet/>
      <dgm:spPr/>
      <dgm:t>
        <a:bodyPr/>
        <a:lstStyle/>
        <a:p>
          <a:endParaRPr kumimoji="1" lang="ja-JP" altLang="en-US"/>
        </a:p>
      </dgm:t>
    </dgm:pt>
    <dgm:pt modelId="{A0376C37-79FF-4A45-B2E7-3F300BF012CB}" type="sibTrans" cxnId="{C5B06C08-5B03-3445-9B34-79D3C2687DC3}">
      <dgm:prSet/>
      <dgm:spPr/>
      <dgm:t>
        <a:bodyPr/>
        <a:lstStyle/>
        <a:p>
          <a:endParaRPr kumimoji="1" lang="ja-JP" altLang="en-US"/>
        </a:p>
      </dgm:t>
    </dgm:pt>
    <dgm:pt modelId="{39018D2E-1036-064E-A05D-116BD06B7161}" type="pres">
      <dgm:prSet presAssocID="{FA65FC01-E887-E743-B996-5BF5FF13F551}" presName="Name0" presStyleCnt="0">
        <dgm:presLayoutVars>
          <dgm:dir/>
          <dgm:resizeHandles val="exact"/>
        </dgm:presLayoutVars>
      </dgm:prSet>
      <dgm:spPr/>
    </dgm:pt>
    <dgm:pt modelId="{3ECCB895-6E9F-3948-9137-404671D48DE2}" type="pres">
      <dgm:prSet presAssocID="{EB55CE67-AC99-BE46-8917-16663D005856}" presName="node" presStyleLbl="node1" presStyleIdx="0" presStyleCnt="2" custLinFactNeighborX="-200" custLinFactNeighborY="-1239">
        <dgm:presLayoutVars>
          <dgm:bulletEnabled val="1"/>
        </dgm:presLayoutVars>
      </dgm:prSet>
      <dgm:spPr/>
    </dgm:pt>
    <dgm:pt modelId="{9BFCF11B-97B6-6E43-95D6-3E757A05A709}" type="pres">
      <dgm:prSet presAssocID="{F2FF98E9-D387-1246-9E1B-32826D8BD277}" presName="sibTrans" presStyleLbl="sibTrans2D1" presStyleIdx="0" presStyleCnt="1"/>
      <dgm:spPr/>
    </dgm:pt>
    <dgm:pt modelId="{F862D303-067C-DA42-AEF6-64428976423E}" type="pres">
      <dgm:prSet presAssocID="{F2FF98E9-D387-1246-9E1B-32826D8BD277}" presName="connectorText" presStyleLbl="sibTrans2D1" presStyleIdx="0" presStyleCnt="1"/>
      <dgm:spPr/>
    </dgm:pt>
    <dgm:pt modelId="{08B4DA9C-6A09-BE40-B917-EC170BC66968}" type="pres">
      <dgm:prSet presAssocID="{8EA88D82-713D-8241-BBFC-8A9216238350}" presName="node" presStyleLbl="node1" presStyleIdx="1" presStyleCnt="2" custScaleX="106290">
        <dgm:presLayoutVars>
          <dgm:bulletEnabled val="1"/>
        </dgm:presLayoutVars>
      </dgm:prSet>
      <dgm:spPr/>
    </dgm:pt>
  </dgm:ptLst>
  <dgm:cxnLst>
    <dgm:cxn modelId="{C5B06C08-5B03-3445-9B34-79D3C2687DC3}" srcId="{FA65FC01-E887-E743-B996-5BF5FF13F551}" destId="{8EA88D82-713D-8241-BBFC-8A9216238350}" srcOrd="1" destOrd="0" parTransId="{86773934-2200-2B47-B3BC-19D0E48120F5}" sibTransId="{A0376C37-79FF-4A45-B2E7-3F300BF012CB}"/>
    <dgm:cxn modelId="{A502242B-FDB2-F340-833F-3586A11E4590}" type="presOf" srcId="{FA65FC01-E887-E743-B996-5BF5FF13F551}" destId="{39018D2E-1036-064E-A05D-116BD06B7161}" srcOrd="0" destOrd="0" presId="urn:microsoft.com/office/officeart/2005/8/layout/process1"/>
    <dgm:cxn modelId="{B8EAC683-AD58-0D4A-A0A0-822000521B0D}" type="presOf" srcId="{F2FF98E9-D387-1246-9E1B-32826D8BD277}" destId="{9BFCF11B-97B6-6E43-95D6-3E757A05A709}" srcOrd="0" destOrd="0" presId="urn:microsoft.com/office/officeart/2005/8/layout/process1"/>
    <dgm:cxn modelId="{DE00449E-7407-6B44-8591-0FA6FAA66A2F}" type="presOf" srcId="{F2FF98E9-D387-1246-9E1B-32826D8BD277}" destId="{F862D303-067C-DA42-AEF6-64428976423E}" srcOrd="1" destOrd="0" presId="urn:microsoft.com/office/officeart/2005/8/layout/process1"/>
    <dgm:cxn modelId="{CD9EB8A0-B74E-0D47-AC05-E991DA1F8CDC}" type="presOf" srcId="{8EA88D82-713D-8241-BBFC-8A9216238350}" destId="{08B4DA9C-6A09-BE40-B917-EC170BC66968}" srcOrd="0" destOrd="0" presId="urn:microsoft.com/office/officeart/2005/8/layout/process1"/>
    <dgm:cxn modelId="{CAF7F4F4-6C8B-D949-B7D7-29856BA11576}" srcId="{FA65FC01-E887-E743-B996-5BF5FF13F551}" destId="{EB55CE67-AC99-BE46-8917-16663D005856}" srcOrd="0" destOrd="0" parTransId="{98964994-E3F8-1E4F-B707-96A061704102}" sibTransId="{F2FF98E9-D387-1246-9E1B-32826D8BD277}"/>
    <dgm:cxn modelId="{2CBDF9F9-C821-D247-BA34-1AE88DA623EE}" type="presOf" srcId="{EB55CE67-AC99-BE46-8917-16663D005856}" destId="{3ECCB895-6E9F-3948-9137-404671D48DE2}" srcOrd="0" destOrd="0" presId="urn:microsoft.com/office/officeart/2005/8/layout/process1"/>
    <dgm:cxn modelId="{81CC1D4F-5602-B547-AA35-1836354E7256}" type="presParOf" srcId="{39018D2E-1036-064E-A05D-116BD06B7161}" destId="{3ECCB895-6E9F-3948-9137-404671D48DE2}" srcOrd="0" destOrd="0" presId="urn:microsoft.com/office/officeart/2005/8/layout/process1"/>
    <dgm:cxn modelId="{7F9CEBBD-EACF-384E-948F-916459435C50}" type="presParOf" srcId="{39018D2E-1036-064E-A05D-116BD06B7161}" destId="{9BFCF11B-97B6-6E43-95D6-3E757A05A709}" srcOrd="1" destOrd="0" presId="urn:microsoft.com/office/officeart/2005/8/layout/process1"/>
    <dgm:cxn modelId="{654AAC4D-C1B6-DD45-90DE-69E9C0796C96}" type="presParOf" srcId="{9BFCF11B-97B6-6E43-95D6-3E757A05A709}" destId="{F862D303-067C-DA42-AEF6-64428976423E}" srcOrd="0" destOrd="0" presId="urn:microsoft.com/office/officeart/2005/8/layout/process1"/>
    <dgm:cxn modelId="{74FFB1E4-598E-0042-96AE-E9BA1A518EE7}" type="presParOf" srcId="{39018D2E-1036-064E-A05D-116BD06B7161}" destId="{08B4DA9C-6A09-BE40-B917-EC170BC66968}"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65FC01-E887-E743-B996-5BF5FF13F551}" type="doc">
      <dgm:prSet loTypeId="urn:microsoft.com/office/officeart/2005/8/layout/process1" loCatId="" qsTypeId="urn:microsoft.com/office/officeart/2005/8/quickstyle/simple1" qsCatId="simple" csTypeId="urn:microsoft.com/office/officeart/2005/8/colors/accent0_3" csCatId="mainScheme" phldr="1"/>
      <dgm:spPr/>
    </dgm:pt>
    <dgm:pt modelId="{EB55CE67-AC99-BE46-8917-16663D005856}">
      <dgm:prSet phldrT="[テキスト]"/>
      <dgm:spPr/>
      <dgm:t>
        <a:bodyPr/>
        <a:lstStyle/>
        <a:p>
          <a:r>
            <a:rPr kumimoji="1" lang="ja-JP" altLang="en-US"/>
            <a:t>模擬店に連絡</a:t>
          </a:r>
          <a:endParaRPr kumimoji="1" lang="en-US" altLang="ja-JP" dirty="0"/>
        </a:p>
      </dgm:t>
    </dgm:pt>
    <dgm:pt modelId="{98964994-E3F8-1E4F-B707-96A061704102}" type="parTrans" cxnId="{CAF7F4F4-6C8B-D949-B7D7-29856BA11576}">
      <dgm:prSet/>
      <dgm:spPr/>
      <dgm:t>
        <a:bodyPr/>
        <a:lstStyle/>
        <a:p>
          <a:endParaRPr kumimoji="1" lang="ja-JP" altLang="en-US"/>
        </a:p>
      </dgm:t>
    </dgm:pt>
    <dgm:pt modelId="{F2FF98E9-D387-1246-9E1B-32826D8BD277}" type="sibTrans" cxnId="{CAF7F4F4-6C8B-D949-B7D7-29856BA11576}">
      <dgm:prSet/>
      <dgm:spPr/>
      <dgm:t>
        <a:bodyPr/>
        <a:lstStyle/>
        <a:p>
          <a:endParaRPr kumimoji="1" lang="ja-JP" altLang="en-US"/>
        </a:p>
      </dgm:t>
    </dgm:pt>
    <dgm:pt modelId="{8EA88D82-713D-8241-BBFC-8A9216238350}">
      <dgm:prSet phldrT="[テキスト]">
        <dgm:style>
          <a:lnRef idx="2">
            <a:schemeClr val="accent2">
              <a:shade val="15000"/>
            </a:schemeClr>
          </a:lnRef>
          <a:fillRef idx="1">
            <a:schemeClr val="accent2"/>
          </a:fillRef>
          <a:effectRef idx="0">
            <a:schemeClr val="accent2"/>
          </a:effectRef>
          <a:fontRef idx="minor">
            <a:schemeClr val="lt1"/>
          </a:fontRef>
        </dgm:style>
      </dgm:prSet>
      <dgm:spPr/>
      <dgm:t>
        <a:bodyPr/>
        <a:lstStyle/>
        <a:p>
          <a:r>
            <a:rPr kumimoji="1" lang="ja-JP" altLang="en-US"/>
            <a:t>単なるサービス利用</a:t>
          </a:r>
          <a:endParaRPr kumimoji="1" lang="en-US" altLang="ja-JP" dirty="0"/>
        </a:p>
        <a:p>
          <a:r>
            <a:rPr kumimoji="1" lang="ja-JP" altLang="en-US"/>
            <a:t>ではできない</a:t>
          </a:r>
          <a:endParaRPr kumimoji="1" lang="en-US" altLang="ja-JP" dirty="0"/>
        </a:p>
      </dgm:t>
    </dgm:pt>
    <dgm:pt modelId="{86773934-2200-2B47-B3BC-19D0E48120F5}" type="parTrans" cxnId="{C5B06C08-5B03-3445-9B34-79D3C2687DC3}">
      <dgm:prSet/>
      <dgm:spPr/>
      <dgm:t>
        <a:bodyPr/>
        <a:lstStyle/>
        <a:p>
          <a:endParaRPr kumimoji="1" lang="ja-JP" altLang="en-US"/>
        </a:p>
      </dgm:t>
    </dgm:pt>
    <dgm:pt modelId="{A0376C37-79FF-4A45-B2E7-3F300BF012CB}" type="sibTrans" cxnId="{C5B06C08-5B03-3445-9B34-79D3C2687DC3}">
      <dgm:prSet/>
      <dgm:spPr/>
      <dgm:t>
        <a:bodyPr/>
        <a:lstStyle/>
        <a:p>
          <a:endParaRPr kumimoji="1" lang="ja-JP" altLang="en-US"/>
        </a:p>
      </dgm:t>
    </dgm:pt>
    <dgm:pt modelId="{39018D2E-1036-064E-A05D-116BD06B7161}" type="pres">
      <dgm:prSet presAssocID="{FA65FC01-E887-E743-B996-5BF5FF13F551}" presName="Name0" presStyleCnt="0">
        <dgm:presLayoutVars>
          <dgm:dir/>
          <dgm:resizeHandles val="exact"/>
        </dgm:presLayoutVars>
      </dgm:prSet>
      <dgm:spPr/>
    </dgm:pt>
    <dgm:pt modelId="{3ECCB895-6E9F-3948-9137-404671D48DE2}" type="pres">
      <dgm:prSet presAssocID="{EB55CE67-AC99-BE46-8917-16663D005856}" presName="node" presStyleLbl="node1" presStyleIdx="0" presStyleCnt="2">
        <dgm:presLayoutVars>
          <dgm:bulletEnabled val="1"/>
        </dgm:presLayoutVars>
      </dgm:prSet>
      <dgm:spPr/>
    </dgm:pt>
    <dgm:pt modelId="{9BFCF11B-97B6-6E43-95D6-3E757A05A709}" type="pres">
      <dgm:prSet presAssocID="{F2FF98E9-D387-1246-9E1B-32826D8BD277}" presName="sibTrans" presStyleLbl="sibTrans2D1" presStyleIdx="0" presStyleCnt="1"/>
      <dgm:spPr/>
    </dgm:pt>
    <dgm:pt modelId="{F862D303-067C-DA42-AEF6-64428976423E}" type="pres">
      <dgm:prSet presAssocID="{F2FF98E9-D387-1246-9E1B-32826D8BD277}" presName="connectorText" presStyleLbl="sibTrans2D1" presStyleIdx="0" presStyleCnt="1"/>
      <dgm:spPr/>
    </dgm:pt>
    <dgm:pt modelId="{08B4DA9C-6A09-BE40-B917-EC170BC66968}" type="pres">
      <dgm:prSet presAssocID="{8EA88D82-713D-8241-BBFC-8A9216238350}" presName="node" presStyleLbl="node1" presStyleIdx="1" presStyleCnt="2" custScaleX="106290">
        <dgm:presLayoutVars>
          <dgm:bulletEnabled val="1"/>
        </dgm:presLayoutVars>
      </dgm:prSet>
      <dgm:spPr/>
    </dgm:pt>
  </dgm:ptLst>
  <dgm:cxnLst>
    <dgm:cxn modelId="{C5B06C08-5B03-3445-9B34-79D3C2687DC3}" srcId="{FA65FC01-E887-E743-B996-5BF5FF13F551}" destId="{8EA88D82-713D-8241-BBFC-8A9216238350}" srcOrd="1" destOrd="0" parTransId="{86773934-2200-2B47-B3BC-19D0E48120F5}" sibTransId="{A0376C37-79FF-4A45-B2E7-3F300BF012CB}"/>
    <dgm:cxn modelId="{A502242B-FDB2-F340-833F-3586A11E4590}" type="presOf" srcId="{FA65FC01-E887-E743-B996-5BF5FF13F551}" destId="{39018D2E-1036-064E-A05D-116BD06B7161}" srcOrd="0" destOrd="0" presId="urn:microsoft.com/office/officeart/2005/8/layout/process1"/>
    <dgm:cxn modelId="{B8EAC683-AD58-0D4A-A0A0-822000521B0D}" type="presOf" srcId="{F2FF98E9-D387-1246-9E1B-32826D8BD277}" destId="{9BFCF11B-97B6-6E43-95D6-3E757A05A709}" srcOrd="0" destOrd="0" presId="urn:microsoft.com/office/officeart/2005/8/layout/process1"/>
    <dgm:cxn modelId="{DE00449E-7407-6B44-8591-0FA6FAA66A2F}" type="presOf" srcId="{F2FF98E9-D387-1246-9E1B-32826D8BD277}" destId="{F862D303-067C-DA42-AEF6-64428976423E}" srcOrd="1" destOrd="0" presId="urn:microsoft.com/office/officeart/2005/8/layout/process1"/>
    <dgm:cxn modelId="{CD9EB8A0-B74E-0D47-AC05-E991DA1F8CDC}" type="presOf" srcId="{8EA88D82-713D-8241-BBFC-8A9216238350}" destId="{08B4DA9C-6A09-BE40-B917-EC170BC66968}" srcOrd="0" destOrd="0" presId="urn:microsoft.com/office/officeart/2005/8/layout/process1"/>
    <dgm:cxn modelId="{CAF7F4F4-6C8B-D949-B7D7-29856BA11576}" srcId="{FA65FC01-E887-E743-B996-5BF5FF13F551}" destId="{EB55CE67-AC99-BE46-8917-16663D005856}" srcOrd="0" destOrd="0" parTransId="{98964994-E3F8-1E4F-B707-96A061704102}" sibTransId="{F2FF98E9-D387-1246-9E1B-32826D8BD277}"/>
    <dgm:cxn modelId="{2CBDF9F9-C821-D247-BA34-1AE88DA623EE}" type="presOf" srcId="{EB55CE67-AC99-BE46-8917-16663D005856}" destId="{3ECCB895-6E9F-3948-9137-404671D48DE2}" srcOrd="0" destOrd="0" presId="urn:microsoft.com/office/officeart/2005/8/layout/process1"/>
    <dgm:cxn modelId="{81CC1D4F-5602-B547-AA35-1836354E7256}" type="presParOf" srcId="{39018D2E-1036-064E-A05D-116BD06B7161}" destId="{3ECCB895-6E9F-3948-9137-404671D48DE2}" srcOrd="0" destOrd="0" presId="urn:microsoft.com/office/officeart/2005/8/layout/process1"/>
    <dgm:cxn modelId="{7F9CEBBD-EACF-384E-948F-916459435C50}" type="presParOf" srcId="{39018D2E-1036-064E-A05D-116BD06B7161}" destId="{9BFCF11B-97B6-6E43-95D6-3E757A05A709}" srcOrd="1" destOrd="0" presId="urn:microsoft.com/office/officeart/2005/8/layout/process1"/>
    <dgm:cxn modelId="{654AAC4D-C1B6-DD45-90DE-69E9C0796C96}" type="presParOf" srcId="{9BFCF11B-97B6-6E43-95D6-3E757A05A709}" destId="{F862D303-067C-DA42-AEF6-64428976423E}" srcOrd="0" destOrd="0" presId="urn:microsoft.com/office/officeart/2005/8/layout/process1"/>
    <dgm:cxn modelId="{74FFB1E4-598E-0042-96AE-E9BA1A518EE7}" type="presParOf" srcId="{39018D2E-1036-064E-A05D-116BD06B7161}" destId="{08B4DA9C-6A09-BE40-B917-EC170BC66968}" srcOrd="2"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CB895-6E9F-3948-9137-404671D48DE2}">
      <dsp:nvSpPr>
        <dsp:cNvPr id="0" name=""/>
        <dsp:cNvSpPr/>
      </dsp:nvSpPr>
      <dsp:spPr>
        <a:xfrm>
          <a:off x="3319" y="0"/>
          <a:ext cx="4147708" cy="116977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a:t>食券を購入する窓口</a:t>
          </a:r>
          <a:endParaRPr kumimoji="1" lang="en-US" altLang="ja-JP" sz="2000" kern="1200" dirty="0"/>
        </a:p>
        <a:p>
          <a:pPr marL="0" lvl="0" indent="0" algn="ctr" defTabSz="889000">
            <a:lnSpc>
              <a:spcPct val="90000"/>
            </a:lnSpc>
            <a:spcBef>
              <a:spcPct val="0"/>
            </a:spcBef>
            <a:spcAft>
              <a:spcPct val="35000"/>
            </a:spcAft>
            <a:buNone/>
          </a:pPr>
          <a:r>
            <a:rPr kumimoji="1" lang="ja-JP" altLang="en-US" sz="2000" kern="1200"/>
            <a:t>が少ない</a:t>
          </a:r>
        </a:p>
      </dsp:txBody>
      <dsp:txXfrm>
        <a:off x="37580" y="34261"/>
        <a:ext cx="4079186" cy="1101250"/>
      </dsp:txXfrm>
    </dsp:sp>
    <dsp:sp modelId="{9BFCF11B-97B6-6E43-95D6-3E757A05A709}">
      <dsp:nvSpPr>
        <dsp:cNvPr id="0" name=""/>
        <dsp:cNvSpPr/>
      </dsp:nvSpPr>
      <dsp:spPr>
        <a:xfrm>
          <a:off x="4565798" y="70570"/>
          <a:ext cx="879314" cy="102863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kumimoji="1" lang="ja-JP" altLang="en-US" sz="1600" kern="1200"/>
        </a:p>
      </dsp:txBody>
      <dsp:txXfrm>
        <a:off x="4565798" y="276296"/>
        <a:ext cx="615520" cy="617179"/>
      </dsp:txXfrm>
    </dsp:sp>
    <dsp:sp modelId="{08B4DA9C-6A09-BE40-B917-EC170BC66968}">
      <dsp:nvSpPr>
        <dsp:cNvPr id="0" name=""/>
        <dsp:cNvSpPr/>
      </dsp:nvSpPr>
      <dsp:spPr>
        <a:xfrm>
          <a:off x="5810111" y="0"/>
          <a:ext cx="4408599" cy="116977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a:t>スマートフォンで</a:t>
          </a:r>
          <a:r>
            <a:rPr kumimoji="1" lang="en-US" altLang="ja-JP" sz="2000" kern="1200" dirty="0"/>
            <a:t>QR</a:t>
          </a:r>
          <a:r>
            <a:rPr kumimoji="1" lang="ja-JP" altLang="en-US" sz="2000" kern="1200"/>
            <a:t>コードを</a:t>
          </a:r>
          <a:endParaRPr kumimoji="1" lang="en-US" altLang="ja-JP" sz="2000" kern="1200" dirty="0"/>
        </a:p>
        <a:p>
          <a:pPr marL="0" lvl="0" indent="0" algn="ctr" defTabSz="889000">
            <a:lnSpc>
              <a:spcPct val="90000"/>
            </a:lnSpc>
            <a:spcBef>
              <a:spcPct val="0"/>
            </a:spcBef>
            <a:spcAft>
              <a:spcPct val="35000"/>
            </a:spcAft>
            <a:buNone/>
          </a:pPr>
          <a:r>
            <a:rPr kumimoji="1" lang="ja-JP" altLang="en-US" sz="2000" kern="1200"/>
            <a:t>読み込んだら、メニューが表示</a:t>
          </a:r>
        </a:p>
      </dsp:txBody>
      <dsp:txXfrm>
        <a:off x="5844372" y="34261"/>
        <a:ext cx="4340077" cy="1101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CB895-6E9F-3948-9137-404671D48DE2}">
      <dsp:nvSpPr>
        <dsp:cNvPr id="0" name=""/>
        <dsp:cNvSpPr/>
      </dsp:nvSpPr>
      <dsp:spPr>
        <a:xfrm>
          <a:off x="3319" y="0"/>
          <a:ext cx="4147708" cy="116977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a:t>購入時の金銭のやり取りに</a:t>
          </a:r>
          <a:endParaRPr kumimoji="1" lang="en-US" altLang="ja-JP" sz="2000" kern="1200" dirty="0"/>
        </a:p>
        <a:p>
          <a:pPr marL="0" lvl="0" indent="0" algn="ctr" defTabSz="889000">
            <a:lnSpc>
              <a:spcPct val="90000"/>
            </a:lnSpc>
            <a:spcBef>
              <a:spcPct val="0"/>
            </a:spcBef>
            <a:spcAft>
              <a:spcPct val="35000"/>
            </a:spcAft>
            <a:buNone/>
          </a:pPr>
          <a:r>
            <a:rPr kumimoji="1" lang="ja-JP" altLang="en-US" sz="2000" kern="1200"/>
            <a:t>時間がかかる</a:t>
          </a:r>
          <a:endParaRPr kumimoji="1" lang="en-US" altLang="ja-JP" sz="2000" kern="1200" dirty="0"/>
        </a:p>
      </dsp:txBody>
      <dsp:txXfrm>
        <a:off x="37580" y="34261"/>
        <a:ext cx="4079186" cy="1101250"/>
      </dsp:txXfrm>
    </dsp:sp>
    <dsp:sp modelId="{9BFCF11B-97B6-6E43-95D6-3E757A05A709}">
      <dsp:nvSpPr>
        <dsp:cNvPr id="0" name=""/>
        <dsp:cNvSpPr/>
      </dsp:nvSpPr>
      <dsp:spPr>
        <a:xfrm>
          <a:off x="4565798" y="70570"/>
          <a:ext cx="879314" cy="102863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kumimoji="1" lang="ja-JP" altLang="en-US" sz="1600" kern="1200"/>
        </a:p>
      </dsp:txBody>
      <dsp:txXfrm>
        <a:off x="4565798" y="276296"/>
        <a:ext cx="615520" cy="617179"/>
      </dsp:txXfrm>
    </dsp:sp>
    <dsp:sp modelId="{08B4DA9C-6A09-BE40-B917-EC170BC66968}">
      <dsp:nvSpPr>
        <dsp:cNvPr id="0" name=""/>
        <dsp:cNvSpPr/>
      </dsp:nvSpPr>
      <dsp:spPr>
        <a:xfrm>
          <a:off x="5810111" y="0"/>
          <a:ext cx="4408599" cy="116977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a:t>電子決済を活用する</a:t>
          </a:r>
          <a:endParaRPr kumimoji="1" lang="en-US" altLang="ja-JP" sz="2000" kern="1200" dirty="0"/>
        </a:p>
      </dsp:txBody>
      <dsp:txXfrm>
        <a:off x="5844372" y="34261"/>
        <a:ext cx="4340077" cy="1101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CB895-6E9F-3948-9137-404671D48DE2}">
      <dsp:nvSpPr>
        <dsp:cNvPr id="0" name=""/>
        <dsp:cNvSpPr/>
      </dsp:nvSpPr>
      <dsp:spPr>
        <a:xfrm>
          <a:off x="3319" y="0"/>
          <a:ext cx="4147708" cy="116977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a:t>食券を出してから品物が</a:t>
          </a:r>
          <a:endParaRPr kumimoji="1" lang="en-US" altLang="ja-JP" sz="2000" kern="1200" dirty="0"/>
        </a:p>
        <a:p>
          <a:pPr marL="0" lvl="0" indent="0" algn="ctr" defTabSz="889000">
            <a:lnSpc>
              <a:spcPct val="90000"/>
            </a:lnSpc>
            <a:spcBef>
              <a:spcPct val="0"/>
            </a:spcBef>
            <a:spcAft>
              <a:spcPct val="35000"/>
            </a:spcAft>
            <a:buNone/>
          </a:pPr>
          <a:r>
            <a:rPr kumimoji="1" lang="ja-JP" altLang="en-US" sz="2000" kern="1200"/>
            <a:t>出てくるまでに時間がかかる</a:t>
          </a:r>
          <a:endParaRPr kumimoji="1" lang="en-US" altLang="ja-JP" sz="2000" kern="1200" dirty="0"/>
        </a:p>
      </dsp:txBody>
      <dsp:txXfrm>
        <a:off x="37580" y="34261"/>
        <a:ext cx="4079186" cy="1101250"/>
      </dsp:txXfrm>
    </dsp:sp>
    <dsp:sp modelId="{9BFCF11B-97B6-6E43-95D6-3E757A05A709}">
      <dsp:nvSpPr>
        <dsp:cNvPr id="0" name=""/>
        <dsp:cNvSpPr/>
      </dsp:nvSpPr>
      <dsp:spPr>
        <a:xfrm>
          <a:off x="4565798" y="70570"/>
          <a:ext cx="879314" cy="102863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kumimoji="1" lang="ja-JP" altLang="en-US" sz="1600" kern="1200"/>
        </a:p>
      </dsp:txBody>
      <dsp:txXfrm>
        <a:off x="4565798" y="276296"/>
        <a:ext cx="615520" cy="617179"/>
      </dsp:txXfrm>
    </dsp:sp>
    <dsp:sp modelId="{08B4DA9C-6A09-BE40-B917-EC170BC66968}">
      <dsp:nvSpPr>
        <dsp:cNvPr id="0" name=""/>
        <dsp:cNvSpPr/>
      </dsp:nvSpPr>
      <dsp:spPr>
        <a:xfrm>
          <a:off x="5810111" y="0"/>
          <a:ext cx="4408599" cy="116977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a:t>食券購入と同時に模擬店に</a:t>
          </a:r>
          <a:endParaRPr kumimoji="1" lang="en-US" altLang="ja-JP" sz="2000" kern="1200" dirty="0"/>
        </a:p>
        <a:p>
          <a:pPr marL="0" lvl="0" indent="0" algn="ctr" defTabSz="889000">
            <a:lnSpc>
              <a:spcPct val="90000"/>
            </a:lnSpc>
            <a:spcBef>
              <a:spcPct val="0"/>
            </a:spcBef>
            <a:spcAft>
              <a:spcPct val="35000"/>
            </a:spcAft>
            <a:buNone/>
          </a:pPr>
          <a:r>
            <a:rPr kumimoji="1" lang="ja-JP" altLang="en-US" sz="2000" kern="1200"/>
            <a:t>連絡がいく</a:t>
          </a:r>
          <a:endParaRPr kumimoji="1" lang="en-US" altLang="ja-JP" sz="2000" kern="1200" dirty="0"/>
        </a:p>
      </dsp:txBody>
      <dsp:txXfrm>
        <a:off x="5844372" y="34261"/>
        <a:ext cx="4340077" cy="11012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CB895-6E9F-3948-9137-404671D48DE2}">
      <dsp:nvSpPr>
        <dsp:cNvPr id="0" name=""/>
        <dsp:cNvSpPr/>
      </dsp:nvSpPr>
      <dsp:spPr>
        <a:xfrm>
          <a:off x="3319" y="0"/>
          <a:ext cx="4147708" cy="116977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kumimoji="1" lang="en-US" altLang="ja-JP" sz="2600" kern="1200" dirty="0"/>
            <a:t>QR</a:t>
          </a:r>
          <a:r>
            <a:rPr kumimoji="1" lang="ja-JP" altLang="en-US" sz="2600" kern="1200"/>
            <a:t>コードで</a:t>
          </a:r>
          <a:r>
            <a:rPr kumimoji="1" lang="en-US" altLang="ja-JP" sz="2600" kern="1200" dirty="0"/>
            <a:t>URL</a:t>
          </a:r>
          <a:r>
            <a:rPr kumimoji="1" lang="ja-JP" altLang="en-US" sz="2600" kern="1200"/>
            <a:t>読み込み</a:t>
          </a:r>
          <a:endParaRPr kumimoji="1" lang="en-US" altLang="ja-JP" sz="2600" kern="1200" dirty="0"/>
        </a:p>
      </dsp:txBody>
      <dsp:txXfrm>
        <a:off x="37580" y="34261"/>
        <a:ext cx="4079186" cy="1101250"/>
      </dsp:txXfrm>
    </dsp:sp>
    <dsp:sp modelId="{9BFCF11B-97B6-6E43-95D6-3E757A05A709}">
      <dsp:nvSpPr>
        <dsp:cNvPr id="0" name=""/>
        <dsp:cNvSpPr/>
      </dsp:nvSpPr>
      <dsp:spPr>
        <a:xfrm>
          <a:off x="4565798" y="70570"/>
          <a:ext cx="879314" cy="102863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kumimoji="1" lang="ja-JP" altLang="en-US" sz="2100" kern="1200"/>
        </a:p>
      </dsp:txBody>
      <dsp:txXfrm>
        <a:off x="4565798" y="276296"/>
        <a:ext cx="615520" cy="617179"/>
      </dsp:txXfrm>
    </dsp:sp>
    <dsp:sp modelId="{08B4DA9C-6A09-BE40-B917-EC170BC66968}">
      <dsp:nvSpPr>
        <dsp:cNvPr id="0" name=""/>
        <dsp:cNvSpPr/>
      </dsp:nvSpPr>
      <dsp:spPr>
        <a:xfrm>
          <a:off x="5810111" y="0"/>
          <a:ext cx="4408599" cy="1169772"/>
        </a:xfrm>
        <a:prstGeom prst="roundRect">
          <a:avLst>
            <a:gd name="adj" fmla="val 10000"/>
          </a:avLst>
        </a:prstGeom>
        <a:solidFill>
          <a:schemeClr val="accent6"/>
        </a:solidFill>
        <a:ln w="12700" cap="flat" cmpd="sng" algn="ctr">
          <a:solidFill>
            <a:schemeClr val="accent6">
              <a:shade val="15000"/>
            </a:schemeClr>
          </a:solidFill>
          <a:prstDash val="solid"/>
          <a:miter lim="800000"/>
        </a:ln>
        <a:effectLst/>
      </dsp:spPr>
      <dsp:style>
        <a:lnRef idx="2">
          <a:schemeClr val="accent6">
            <a:shade val="15000"/>
          </a:schemeClr>
        </a:lnRef>
        <a:fillRef idx="1">
          <a:schemeClr val="accent6"/>
        </a:fillRef>
        <a:effectRef idx="0">
          <a:schemeClr val="accent6"/>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kumimoji="1" lang="en-US" altLang="ja-JP" sz="2600" kern="1200" dirty="0"/>
            <a:t>Web</a:t>
          </a:r>
          <a:r>
            <a:rPr kumimoji="1" lang="ja-JP" altLang="en-US" sz="2600" kern="1200"/>
            <a:t>上の</a:t>
          </a:r>
          <a:r>
            <a:rPr kumimoji="1" lang="en-US" altLang="ja-JP" sz="2600" kern="1200" dirty="0"/>
            <a:t>QR</a:t>
          </a:r>
          <a:r>
            <a:rPr kumimoji="1" lang="ja-JP" altLang="en-US" sz="2600" kern="1200"/>
            <a:t>作成サービス</a:t>
          </a:r>
          <a:endParaRPr kumimoji="1" lang="en-US" altLang="ja-JP" sz="2600" kern="1200" dirty="0"/>
        </a:p>
      </dsp:txBody>
      <dsp:txXfrm>
        <a:off x="5844372" y="34261"/>
        <a:ext cx="4340077" cy="11012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CB895-6E9F-3948-9137-404671D48DE2}">
      <dsp:nvSpPr>
        <dsp:cNvPr id="0" name=""/>
        <dsp:cNvSpPr/>
      </dsp:nvSpPr>
      <dsp:spPr>
        <a:xfrm>
          <a:off x="1" y="0"/>
          <a:ext cx="4147708" cy="116977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a:t>メニュー表示</a:t>
          </a:r>
          <a:endParaRPr kumimoji="1" lang="en-US" altLang="ja-JP" sz="2000" kern="1200" dirty="0"/>
        </a:p>
        <a:p>
          <a:pPr marL="0" lvl="0" indent="0" algn="ctr" defTabSz="889000">
            <a:lnSpc>
              <a:spcPct val="90000"/>
            </a:lnSpc>
            <a:spcBef>
              <a:spcPct val="0"/>
            </a:spcBef>
            <a:spcAft>
              <a:spcPct val="35000"/>
            </a:spcAft>
            <a:buNone/>
          </a:pPr>
          <a:r>
            <a:rPr kumimoji="1" lang="ja-JP" altLang="en-US" sz="2000" kern="1200"/>
            <a:t>電子決済</a:t>
          </a:r>
          <a:endParaRPr kumimoji="1" lang="en-US" altLang="ja-JP" sz="2000" kern="1200" dirty="0"/>
        </a:p>
      </dsp:txBody>
      <dsp:txXfrm>
        <a:off x="34262" y="34261"/>
        <a:ext cx="4079186" cy="1101250"/>
      </dsp:txXfrm>
    </dsp:sp>
    <dsp:sp modelId="{9BFCF11B-97B6-6E43-95D6-3E757A05A709}">
      <dsp:nvSpPr>
        <dsp:cNvPr id="0" name=""/>
        <dsp:cNvSpPr/>
      </dsp:nvSpPr>
      <dsp:spPr>
        <a:xfrm>
          <a:off x="4563310" y="70570"/>
          <a:ext cx="881072" cy="102863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kumimoji="1" lang="ja-JP" altLang="en-US" sz="1600" kern="1200"/>
        </a:p>
      </dsp:txBody>
      <dsp:txXfrm>
        <a:off x="4563310" y="276296"/>
        <a:ext cx="616750" cy="617179"/>
      </dsp:txXfrm>
    </dsp:sp>
    <dsp:sp modelId="{08B4DA9C-6A09-BE40-B917-EC170BC66968}">
      <dsp:nvSpPr>
        <dsp:cNvPr id="0" name=""/>
        <dsp:cNvSpPr/>
      </dsp:nvSpPr>
      <dsp:spPr>
        <a:xfrm>
          <a:off x="5810111" y="0"/>
          <a:ext cx="4408599" cy="1169772"/>
        </a:xfrm>
        <a:prstGeom prst="roundRect">
          <a:avLst>
            <a:gd name="adj" fmla="val 10000"/>
          </a:avLst>
        </a:prstGeom>
        <a:solidFill>
          <a:schemeClr val="accent6"/>
        </a:solidFill>
        <a:ln w="12700" cap="flat" cmpd="sng" algn="ctr">
          <a:solidFill>
            <a:schemeClr val="accent6">
              <a:shade val="15000"/>
            </a:schemeClr>
          </a:solidFill>
          <a:prstDash val="solid"/>
          <a:miter lim="800000"/>
        </a:ln>
        <a:effectLst/>
      </dsp:spPr>
      <dsp:style>
        <a:lnRef idx="2">
          <a:schemeClr val="accent6">
            <a:shade val="15000"/>
          </a:schemeClr>
        </a:lnRef>
        <a:fillRef idx="1">
          <a:schemeClr val="accent6"/>
        </a:fillRef>
        <a:effectRef idx="0">
          <a:schemeClr val="accent6"/>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a:t>電子商取引の</a:t>
          </a:r>
          <a:endParaRPr kumimoji="1" lang="en-US" altLang="ja-JP" sz="2000" kern="1200" dirty="0"/>
        </a:p>
        <a:p>
          <a:pPr marL="0" lvl="0" indent="0" algn="ctr" defTabSz="889000">
            <a:lnSpc>
              <a:spcPct val="90000"/>
            </a:lnSpc>
            <a:spcBef>
              <a:spcPct val="0"/>
            </a:spcBef>
            <a:spcAft>
              <a:spcPct val="35000"/>
            </a:spcAft>
            <a:buNone/>
          </a:pPr>
          <a:r>
            <a:rPr kumimoji="1" lang="en-US" altLang="ja-JP" sz="2000" kern="1200" dirty="0"/>
            <a:t>Web</a:t>
          </a:r>
          <a:r>
            <a:rPr kumimoji="1" lang="ja-JP" altLang="en-US" sz="2000" kern="1200"/>
            <a:t>作成サービス</a:t>
          </a:r>
          <a:endParaRPr kumimoji="1" lang="en-US" altLang="ja-JP" sz="2000" kern="1200" dirty="0"/>
        </a:p>
      </dsp:txBody>
      <dsp:txXfrm>
        <a:off x="5844372" y="34261"/>
        <a:ext cx="4340077" cy="11012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CB895-6E9F-3948-9137-404671D48DE2}">
      <dsp:nvSpPr>
        <dsp:cNvPr id="0" name=""/>
        <dsp:cNvSpPr/>
      </dsp:nvSpPr>
      <dsp:spPr>
        <a:xfrm>
          <a:off x="3319" y="0"/>
          <a:ext cx="4147708" cy="116977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a:t>模擬店に連絡</a:t>
          </a:r>
          <a:endParaRPr kumimoji="1" lang="en-US" altLang="ja-JP" sz="2000" kern="1200" dirty="0"/>
        </a:p>
      </dsp:txBody>
      <dsp:txXfrm>
        <a:off x="37580" y="34261"/>
        <a:ext cx="4079186" cy="1101250"/>
      </dsp:txXfrm>
    </dsp:sp>
    <dsp:sp modelId="{9BFCF11B-97B6-6E43-95D6-3E757A05A709}">
      <dsp:nvSpPr>
        <dsp:cNvPr id="0" name=""/>
        <dsp:cNvSpPr/>
      </dsp:nvSpPr>
      <dsp:spPr>
        <a:xfrm>
          <a:off x="4565798" y="70570"/>
          <a:ext cx="879314" cy="102863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kumimoji="1" lang="ja-JP" altLang="en-US" sz="1600" kern="1200"/>
        </a:p>
      </dsp:txBody>
      <dsp:txXfrm>
        <a:off x="4565798" y="276296"/>
        <a:ext cx="615520" cy="617179"/>
      </dsp:txXfrm>
    </dsp:sp>
    <dsp:sp modelId="{08B4DA9C-6A09-BE40-B917-EC170BC66968}">
      <dsp:nvSpPr>
        <dsp:cNvPr id="0" name=""/>
        <dsp:cNvSpPr/>
      </dsp:nvSpPr>
      <dsp:spPr>
        <a:xfrm>
          <a:off x="5810111" y="0"/>
          <a:ext cx="4408599" cy="1169772"/>
        </a:xfrm>
        <a:prstGeom prst="roundRect">
          <a:avLst>
            <a:gd name="adj" fmla="val 10000"/>
          </a:avLst>
        </a:prstGeom>
        <a:solidFill>
          <a:schemeClr val="accent2"/>
        </a:solidFill>
        <a:ln w="12700" cap="flat" cmpd="sng" algn="ctr">
          <a:solidFill>
            <a:schemeClr val="accent2">
              <a:shade val="15000"/>
            </a:schemeClr>
          </a:solidFill>
          <a:prstDash val="solid"/>
          <a:miter lim="800000"/>
        </a:ln>
        <a:effectLst/>
      </dsp:spPr>
      <dsp:style>
        <a:lnRef idx="2">
          <a:schemeClr val="accent2">
            <a:shade val="15000"/>
          </a:schemeClr>
        </a:lnRef>
        <a:fillRef idx="1">
          <a:schemeClr val="accent2"/>
        </a:fillRef>
        <a:effectRef idx="0">
          <a:schemeClr val="accent2"/>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a:t>単なるサービス利用</a:t>
          </a:r>
          <a:endParaRPr kumimoji="1" lang="en-US" altLang="ja-JP" sz="2000" kern="1200" dirty="0"/>
        </a:p>
        <a:p>
          <a:pPr marL="0" lvl="0" indent="0" algn="ctr" defTabSz="889000">
            <a:lnSpc>
              <a:spcPct val="90000"/>
            </a:lnSpc>
            <a:spcBef>
              <a:spcPct val="0"/>
            </a:spcBef>
            <a:spcAft>
              <a:spcPct val="35000"/>
            </a:spcAft>
            <a:buNone/>
          </a:pPr>
          <a:r>
            <a:rPr kumimoji="1" lang="ja-JP" altLang="en-US" sz="2000" kern="1200"/>
            <a:t>ではできない</a:t>
          </a:r>
          <a:endParaRPr kumimoji="1" lang="en-US" altLang="ja-JP" sz="2000" kern="1200" dirty="0"/>
        </a:p>
      </dsp:txBody>
      <dsp:txXfrm>
        <a:off x="5844372" y="34261"/>
        <a:ext cx="4340077" cy="110125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A8BDD6D-5820-4B65-8A75-DA706855B9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55632ECF-BB8A-4A7A-99F4-D5BEEA1E92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BCF8B4-9730-4984-85D7-1D00484A66B5}" type="datetimeFigureOut">
              <a:rPr kumimoji="1" lang="ja-JP" altLang="en-US" smtClean="0"/>
              <a:t>2024/9/7</a:t>
            </a:fld>
            <a:endParaRPr kumimoji="1" lang="ja-JP" altLang="en-US"/>
          </a:p>
        </p:txBody>
      </p:sp>
      <p:sp>
        <p:nvSpPr>
          <p:cNvPr id="4" name="フッター プレースホルダー 3">
            <a:extLst>
              <a:ext uri="{FF2B5EF4-FFF2-40B4-BE49-F238E27FC236}">
                <a16:creationId xmlns:a16="http://schemas.microsoft.com/office/drawing/2014/main" id="{ACAA6E74-17BC-49B5-BE2B-C427216C30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F30330E-2E9C-4C5C-8414-0AD2A9479A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EF137A-A595-49E3-9BC0-518F65ECEB26}" type="slidenum">
              <a:rPr kumimoji="1" lang="ja-JP" altLang="en-US" smtClean="0"/>
              <a:t>‹#›</a:t>
            </a:fld>
            <a:endParaRPr kumimoji="1" lang="ja-JP" altLang="en-US"/>
          </a:p>
        </p:txBody>
      </p:sp>
    </p:spTree>
    <p:extLst>
      <p:ext uri="{BB962C8B-B14F-4D97-AF65-F5344CB8AC3E}">
        <p14:creationId xmlns:p14="http://schemas.microsoft.com/office/powerpoint/2010/main" val="2243304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297E7-901B-4905-9A9B-369545019B76}" type="datetimeFigureOut">
              <a:rPr kumimoji="1" lang="ja-JP" altLang="en-US" smtClean="0"/>
              <a:t>2024/9/7</a:t>
            </a:fld>
            <a:endParaRPr kumimoji="1" lang="ja-JP" altLang="en-US"/>
          </a:p>
        </p:txBody>
      </p:sp>
      <p:sp>
        <p:nvSpPr>
          <p:cNvPr id="4" name="スライド イメージ プレースホルダー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C8A988-C37C-4A12-A80A-5336C78E87AC}" type="slidenum">
              <a:rPr kumimoji="1" lang="ja-JP" altLang="en-US" smtClean="0"/>
              <a:t>‹#›</a:t>
            </a:fld>
            <a:endParaRPr kumimoji="1" lang="ja-JP" altLang="en-US"/>
          </a:p>
        </p:txBody>
      </p:sp>
    </p:spTree>
    <p:extLst>
      <p:ext uri="{BB962C8B-B14F-4D97-AF65-F5344CB8AC3E}">
        <p14:creationId xmlns:p14="http://schemas.microsoft.com/office/powerpoint/2010/main" val="15264095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4C8A988-C37C-4A12-A80A-5336C78E87AC}" type="slidenum">
              <a:rPr kumimoji="1" lang="ja-JP" altLang="en-US" smtClean="0"/>
              <a:t>11</a:t>
            </a:fld>
            <a:endParaRPr kumimoji="1" lang="ja-JP" altLang="en-US"/>
          </a:p>
        </p:txBody>
      </p:sp>
    </p:spTree>
    <p:extLst>
      <p:ext uri="{BB962C8B-B14F-4D97-AF65-F5344CB8AC3E}">
        <p14:creationId xmlns:p14="http://schemas.microsoft.com/office/powerpoint/2010/main" val="3432642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80000" y="900000"/>
            <a:ext cx="6120000" cy="540000"/>
          </a:xfrm>
        </p:spPr>
        <p:txBody>
          <a:bodyPr lIns="0" tIns="0" rIns="0" bIns="0" anchor="t">
            <a:normAutofit/>
          </a:bodyPr>
          <a:lstStyle>
            <a:lvl1pPr algn="l">
              <a:defRPr sz="3600" b="1"/>
            </a:lvl1pPr>
          </a:lstStyle>
          <a:p>
            <a:r>
              <a:rPr lang="ja-JP" altLang="en-US" dirty="0"/>
              <a:t>見出しが入ります</a:t>
            </a:r>
            <a:endParaRPr lang="en-US" dirty="0"/>
          </a:p>
        </p:txBody>
      </p:sp>
      <p:sp>
        <p:nvSpPr>
          <p:cNvPr id="22" name="コンテンツ プレースホルダー 21">
            <a:extLst>
              <a:ext uri="{FF2B5EF4-FFF2-40B4-BE49-F238E27FC236}">
                <a16:creationId xmlns:a16="http://schemas.microsoft.com/office/drawing/2014/main" id="{CF95BB08-FD3E-4E6E-BDD3-E51780D760B6}"/>
              </a:ext>
            </a:extLst>
          </p:cNvPr>
          <p:cNvSpPr>
            <a:spLocks noGrp="1"/>
          </p:cNvSpPr>
          <p:nvPr>
            <p:ph sz="quarter" idx="11" hasCustomPrompt="1"/>
          </p:nvPr>
        </p:nvSpPr>
        <p:spPr>
          <a:xfrm>
            <a:off x="1260000" y="2810208"/>
            <a:ext cx="8405906" cy="2019624"/>
          </a:xfrm>
        </p:spPr>
        <p:txBody>
          <a:bodyPr lIns="0" tIns="0" rIns="0" bIns="0">
            <a:noAutofit/>
          </a:bodyPr>
          <a:lstStyle>
            <a:lvl1pPr marL="0" marR="0" indent="0" algn="l" defTabSz="1007943" rtl="0" eaLnBrk="1" fontAlgn="auto" latinLnBrk="0" hangingPunct="1">
              <a:lnSpc>
                <a:spcPct val="130000"/>
              </a:lnSpc>
              <a:spcBef>
                <a:spcPts val="1102"/>
              </a:spcBef>
              <a:spcAft>
                <a:spcPts val="0"/>
              </a:spcAft>
              <a:buClrTx/>
              <a:buSzTx/>
              <a:buFont typeface="Arial" panose="020B0604020202020204" pitchFamily="34" charset="0"/>
              <a:buNone/>
              <a:tabLst/>
              <a:defRPr sz="1000">
                <a:latin typeface="+mn-ea"/>
                <a:ea typeface="+mn-ea"/>
              </a:defRPr>
            </a:lvl1pPr>
            <a:lvl2pPr>
              <a:defRPr sz="1000">
                <a:latin typeface="+mn-ea"/>
                <a:ea typeface="+mn-ea"/>
              </a:defRPr>
            </a:lvl2pPr>
            <a:lvl3pPr>
              <a:defRPr sz="1000">
                <a:latin typeface="+mn-ea"/>
                <a:ea typeface="+mn-ea"/>
              </a:defRPr>
            </a:lvl3pPr>
            <a:lvl4pPr>
              <a:defRPr sz="1000">
                <a:latin typeface="+mn-ea"/>
                <a:ea typeface="+mn-ea"/>
              </a:defRPr>
            </a:lvl4pPr>
            <a:lvl5pPr>
              <a:defRPr sz="1000">
                <a:latin typeface="+mn-ea"/>
                <a:ea typeface="+mn-ea"/>
              </a:defRPr>
            </a:lvl5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ja-JP" altLang="en-US" dirty="0"/>
              <a:t>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a:t>
            </a:r>
          </a:p>
        </p:txBody>
      </p:sp>
      <p:sp>
        <p:nvSpPr>
          <p:cNvPr id="12" name="コンテンツ プレースホルダー 21">
            <a:extLst>
              <a:ext uri="{FF2B5EF4-FFF2-40B4-BE49-F238E27FC236}">
                <a16:creationId xmlns:a16="http://schemas.microsoft.com/office/drawing/2014/main" id="{E1F3EBDD-4A4A-41B9-8D90-48BD049028AA}"/>
              </a:ext>
            </a:extLst>
          </p:cNvPr>
          <p:cNvSpPr>
            <a:spLocks noGrp="1"/>
          </p:cNvSpPr>
          <p:nvPr>
            <p:ph sz="quarter" idx="13" hasCustomPrompt="1"/>
          </p:nvPr>
        </p:nvSpPr>
        <p:spPr>
          <a:xfrm>
            <a:off x="1260000" y="2376000"/>
            <a:ext cx="8405906" cy="260452"/>
          </a:xfrm>
        </p:spPr>
        <p:txBody>
          <a:bodyPr lIns="0" tIns="0" rIns="0" bIns="0">
            <a:noAutofit/>
          </a:bodyPr>
          <a:lstStyle>
            <a:lvl1pPr marL="0" marR="0" indent="0" algn="l" defTabSz="1007943" rtl="0" eaLnBrk="1" fontAlgn="auto" latinLnBrk="0" hangingPunct="1">
              <a:lnSpc>
                <a:spcPct val="130000"/>
              </a:lnSpc>
              <a:spcBef>
                <a:spcPts val="1102"/>
              </a:spcBef>
              <a:spcAft>
                <a:spcPts val="0"/>
              </a:spcAft>
              <a:buClrTx/>
              <a:buSzTx/>
              <a:buFont typeface="Arial" panose="020B0604020202020204" pitchFamily="34" charset="0"/>
              <a:buNone/>
              <a:tabLst/>
              <a:defRPr sz="1400" b="1">
                <a:latin typeface="+mn-ea"/>
                <a:ea typeface="+mn-ea"/>
              </a:defRPr>
            </a:lvl1pPr>
            <a:lvl2pPr>
              <a:defRPr sz="1000">
                <a:latin typeface="+mn-ea"/>
                <a:ea typeface="+mn-ea"/>
              </a:defRPr>
            </a:lvl2pPr>
            <a:lvl3pPr>
              <a:defRPr sz="1000">
                <a:latin typeface="+mn-ea"/>
                <a:ea typeface="+mn-ea"/>
              </a:defRPr>
            </a:lvl3pPr>
            <a:lvl4pPr>
              <a:defRPr sz="1000">
                <a:latin typeface="+mn-ea"/>
                <a:ea typeface="+mn-ea"/>
              </a:defRPr>
            </a:lvl4pPr>
            <a:lvl5pPr>
              <a:defRPr sz="1000">
                <a:latin typeface="+mn-ea"/>
                <a:ea typeface="+mn-ea"/>
              </a:defRPr>
            </a:lvl5pPr>
          </a:lstStyle>
          <a:p>
            <a:r>
              <a:rPr lang="ja-JP" altLang="en-US" dirty="0"/>
              <a:t>サブタイトルが入ます</a:t>
            </a:r>
            <a:endParaRPr lang="en-US" altLang="ja-JP" dirty="0"/>
          </a:p>
        </p:txBody>
      </p:sp>
      <p:sp>
        <p:nvSpPr>
          <p:cNvPr id="13" name="コンテンツ プレースホルダー 21">
            <a:extLst>
              <a:ext uri="{FF2B5EF4-FFF2-40B4-BE49-F238E27FC236}">
                <a16:creationId xmlns:a16="http://schemas.microsoft.com/office/drawing/2014/main" id="{05828BE1-40D2-4222-8FD8-82C6D832F70E}"/>
              </a:ext>
            </a:extLst>
          </p:cNvPr>
          <p:cNvSpPr>
            <a:spLocks noGrp="1"/>
          </p:cNvSpPr>
          <p:nvPr>
            <p:ph sz="quarter" idx="14" hasCustomPrompt="1"/>
          </p:nvPr>
        </p:nvSpPr>
        <p:spPr>
          <a:xfrm>
            <a:off x="1260000" y="5700552"/>
            <a:ext cx="8405906" cy="765010"/>
          </a:xfrm>
        </p:spPr>
        <p:txBody>
          <a:bodyPr lIns="0" tIns="0" rIns="0" bIns="0">
            <a:noAutofit/>
          </a:bodyPr>
          <a:lstStyle>
            <a:lvl1pPr marL="0" marR="0" indent="0" algn="l" defTabSz="1007943" rtl="0" eaLnBrk="1" fontAlgn="auto" latinLnBrk="0" hangingPunct="1">
              <a:lnSpc>
                <a:spcPct val="130000"/>
              </a:lnSpc>
              <a:spcBef>
                <a:spcPts val="1102"/>
              </a:spcBef>
              <a:spcAft>
                <a:spcPts val="0"/>
              </a:spcAft>
              <a:buClrTx/>
              <a:buSzTx/>
              <a:buFont typeface="Arial" panose="020B0604020202020204" pitchFamily="34" charset="0"/>
              <a:buNone/>
              <a:tabLst/>
              <a:defRPr sz="1000">
                <a:latin typeface="+mn-ea"/>
                <a:ea typeface="+mn-ea"/>
              </a:defRPr>
            </a:lvl1pPr>
            <a:lvl2pPr>
              <a:defRPr sz="1000">
                <a:latin typeface="+mn-ea"/>
                <a:ea typeface="+mn-ea"/>
              </a:defRPr>
            </a:lvl2pPr>
            <a:lvl3pPr>
              <a:defRPr sz="1000">
                <a:latin typeface="+mn-ea"/>
                <a:ea typeface="+mn-ea"/>
              </a:defRPr>
            </a:lvl3pPr>
            <a:lvl4pPr>
              <a:defRPr sz="1000">
                <a:latin typeface="+mn-ea"/>
                <a:ea typeface="+mn-ea"/>
              </a:defRPr>
            </a:lvl4pPr>
            <a:lvl5pPr>
              <a:defRPr sz="1000">
                <a:latin typeface="+mn-ea"/>
                <a:ea typeface="+mn-ea"/>
              </a:defRPr>
            </a:lvl5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ja-JP" altLang="en-US" dirty="0"/>
              <a:t>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a:t>
            </a:r>
          </a:p>
        </p:txBody>
      </p:sp>
      <p:sp>
        <p:nvSpPr>
          <p:cNvPr id="14" name="コンテンツ プレースホルダー 21">
            <a:extLst>
              <a:ext uri="{FF2B5EF4-FFF2-40B4-BE49-F238E27FC236}">
                <a16:creationId xmlns:a16="http://schemas.microsoft.com/office/drawing/2014/main" id="{06622B06-4E3B-4A68-895A-FC1FA7FE9A8A}"/>
              </a:ext>
            </a:extLst>
          </p:cNvPr>
          <p:cNvSpPr>
            <a:spLocks noGrp="1"/>
          </p:cNvSpPr>
          <p:nvPr>
            <p:ph sz="quarter" idx="15" hasCustomPrompt="1"/>
          </p:nvPr>
        </p:nvSpPr>
        <p:spPr>
          <a:xfrm>
            <a:off x="1260000" y="5266344"/>
            <a:ext cx="8405906" cy="260452"/>
          </a:xfrm>
        </p:spPr>
        <p:txBody>
          <a:bodyPr lIns="0" tIns="0" rIns="0" bIns="0">
            <a:noAutofit/>
          </a:bodyPr>
          <a:lstStyle>
            <a:lvl1pPr marL="0" marR="0" indent="0" algn="l" defTabSz="1007943" rtl="0" eaLnBrk="1" fontAlgn="auto" latinLnBrk="0" hangingPunct="1">
              <a:lnSpc>
                <a:spcPct val="130000"/>
              </a:lnSpc>
              <a:spcBef>
                <a:spcPts val="1102"/>
              </a:spcBef>
              <a:spcAft>
                <a:spcPts val="0"/>
              </a:spcAft>
              <a:buClrTx/>
              <a:buSzTx/>
              <a:buFont typeface="Arial" panose="020B0604020202020204" pitchFamily="34" charset="0"/>
              <a:buNone/>
              <a:tabLst/>
              <a:defRPr sz="1400" b="1">
                <a:latin typeface="+mn-ea"/>
                <a:ea typeface="+mn-ea"/>
              </a:defRPr>
            </a:lvl1pPr>
            <a:lvl2pPr>
              <a:defRPr sz="1000">
                <a:latin typeface="+mn-ea"/>
                <a:ea typeface="+mn-ea"/>
              </a:defRPr>
            </a:lvl2pPr>
            <a:lvl3pPr>
              <a:defRPr sz="1000">
                <a:latin typeface="+mn-ea"/>
                <a:ea typeface="+mn-ea"/>
              </a:defRPr>
            </a:lvl3pPr>
            <a:lvl4pPr>
              <a:defRPr sz="1000">
                <a:latin typeface="+mn-ea"/>
                <a:ea typeface="+mn-ea"/>
              </a:defRPr>
            </a:lvl4pPr>
            <a:lvl5pPr>
              <a:defRPr sz="1000">
                <a:latin typeface="+mn-ea"/>
                <a:ea typeface="+mn-ea"/>
              </a:defRPr>
            </a:lvl5pPr>
          </a:lstStyle>
          <a:p>
            <a:r>
              <a:rPr lang="ja-JP" altLang="en-US" dirty="0"/>
              <a:t>サブタイトルが入ます</a:t>
            </a:r>
            <a:endParaRPr lang="en-US" altLang="ja-JP" dirty="0"/>
          </a:p>
        </p:txBody>
      </p:sp>
      <p:sp>
        <p:nvSpPr>
          <p:cNvPr id="3" name="スライド番号プレースホルダー 5">
            <a:extLst>
              <a:ext uri="{FF2B5EF4-FFF2-40B4-BE49-F238E27FC236}">
                <a16:creationId xmlns:a16="http://schemas.microsoft.com/office/drawing/2014/main" id="{1A20CABA-7433-03C3-AF93-6A9C047193E0}"/>
              </a:ext>
            </a:extLst>
          </p:cNvPr>
          <p:cNvSpPr>
            <a:spLocks noGrp="1"/>
          </p:cNvSpPr>
          <p:nvPr>
            <p:ph type="sldNum" sz="quarter" idx="4"/>
          </p:nvPr>
        </p:nvSpPr>
        <p:spPr>
          <a:xfrm>
            <a:off x="3974306" y="7194550"/>
            <a:ext cx="2743200" cy="365125"/>
          </a:xfrm>
          <a:prstGeom prst="rect">
            <a:avLst/>
          </a:prstGeom>
        </p:spPr>
        <p:txBody>
          <a:bodyPr vert="horz" lIns="91440" tIns="45720" rIns="91440" bIns="45720" rtlCol="0" anchor="ctr"/>
          <a:lstStyle>
            <a:lvl1pPr algn="ctr">
              <a:defRPr sz="700" b="0" u="sng">
                <a:solidFill>
                  <a:schemeClr val="tx1">
                    <a:lumMod val="75000"/>
                    <a:lumOff val="25000"/>
                  </a:schemeClr>
                </a:solidFill>
              </a:defRPr>
            </a:lvl1pPr>
          </a:lstStyle>
          <a:p>
            <a:fld id="{DF44EA4A-4EDC-CC4A-87DD-3A1EE7A3F92D}" type="slidenum">
              <a:rPr lang="ja-JP" altLang="en-US" smtClean="0"/>
              <a:pPr/>
              <a:t>‹#›</a:t>
            </a:fld>
            <a:endParaRPr lang="ja-JP" altLang="en-US"/>
          </a:p>
        </p:txBody>
      </p:sp>
    </p:spTree>
    <p:extLst>
      <p:ext uri="{BB962C8B-B14F-4D97-AF65-F5344CB8AC3E}">
        <p14:creationId xmlns:p14="http://schemas.microsoft.com/office/powerpoint/2010/main" val="2985498826"/>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4DC1950-0CDF-DF85-4883-89831638550B}"/>
              </a:ext>
            </a:extLst>
          </p:cNvPr>
          <p:cNvSpPr/>
          <p:nvPr userDrawn="1"/>
        </p:nvSpPr>
        <p:spPr>
          <a:xfrm>
            <a:off x="0" y="0"/>
            <a:ext cx="10693400" cy="733425"/>
          </a:xfrm>
          <a:prstGeom prst="rect">
            <a:avLst/>
          </a:prstGeom>
          <a:solidFill>
            <a:srgbClr val="FFC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F4E40179-6BA5-87D8-D2EA-3C7A13D640ED}"/>
              </a:ext>
            </a:extLst>
          </p:cNvPr>
          <p:cNvSpPr/>
          <p:nvPr userDrawn="1"/>
        </p:nvSpPr>
        <p:spPr>
          <a:xfrm>
            <a:off x="0" y="348713"/>
            <a:ext cx="288000" cy="3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5">
            <a:extLst>
              <a:ext uri="{FF2B5EF4-FFF2-40B4-BE49-F238E27FC236}">
                <a16:creationId xmlns:a16="http://schemas.microsoft.com/office/drawing/2014/main" id="{BC855C66-635B-06A1-88B4-5496212DCBED}"/>
              </a:ext>
            </a:extLst>
          </p:cNvPr>
          <p:cNvSpPr>
            <a:spLocks noGrp="1"/>
          </p:cNvSpPr>
          <p:nvPr>
            <p:ph type="sldNum" sz="quarter" idx="4"/>
          </p:nvPr>
        </p:nvSpPr>
        <p:spPr>
          <a:xfrm>
            <a:off x="3974306" y="7194550"/>
            <a:ext cx="2743200" cy="365125"/>
          </a:xfrm>
          <a:prstGeom prst="rect">
            <a:avLst/>
          </a:prstGeom>
        </p:spPr>
        <p:txBody>
          <a:bodyPr vert="horz" lIns="91440" tIns="45720" rIns="91440" bIns="45720" rtlCol="0" anchor="ctr"/>
          <a:lstStyle>
            <a:lvl1pPr algn="ctr">
              <a:defRPr sz="700" b="0" u="sng">
                <a:solidFill>
                  <a:schemeClr val="tx1">
                    <a:lumMod val="75000"/>
                    <a:lumOff val="25000"/>
                  </a:schemeClr>
                </a:solidFill>
              </a:defRPr>
            </a:lvl1pPr>
          </a:lstStyle>
          <a:p>
            <a:fld id="{DF44EA4A-4EDC-CC4A-87DD-3A1EE7A3F92D}" type="slidenum">
              <a:rPr lang="ja-JP" altLang="en-US" smtClean="0"/>
              <a:pPr/>
              <a:t>‹#›</a:t>
            </a:fld>
            <a:endParaRPr lang="ja-JP" altLang="en-US"/>
          </a:p>
        </p:txBody>
      </p:sp>
      <p:pic>
        <p:nvPicPr>
          <p:cNvPr id="4" name="図 3">
            <a:extLst>
              <a:ext uri="{FF2B5EF4-FFF2-40B4-BE49-F238E27FC236}">
                <a16:creationId xmlns:a16="http://schemas.microsoft.com/office/drawing/2014/main" id="{33D743CC-11A4-872F-1D1D-59D785DDA9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43897" y="189524"/>
            <a:ext cx="1044808" cy="353429"/>
          </a:xfrm>
          <a:prstGeom prst="rect">
            <a:avLst/>
          </a:prstGeom>
        </p:spPr>
      </p:pic>
    </p:spTree>
    <p:extLst>
      <p:ext uri="{BB962C8B-B14F-4D97-AF65-F5344CB8AC3E}">
        <p14:creationId xmlns:p14="http://schemas.microsoft.com/office/powerpoint/2010/main" val="530601730"/>
      </p:ext>
    </p:extLst>
  </p:cSld>
  <p:clrMapOvr>
    <a:masterClrMapping/>
  </p:clrMapOvr>
  <p:extLst>
    <p:ext uri="{DCECCB84-F9BA-43D5-87BE-67443E8EF086}">
      <p15:sldGuideLst xmlns:p15="http://schemas.microsoft.com/office/powerpoint/2012/main">
        <p15:guide id="1" orient="horz" pos="2381">
          <p15:clr>
            <a:srgbClr val="FBAE40"/>
          </p15:clr>
        </p15:guide>
        <p15:guide id="2" pos="336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05AFF00-EDA2-4A5B-9868-7DE29707C062}"/>
              </a:ext>
            </a:extLst>
          </p:cNvPr>
          <p:cNvSpPr/>
          <p:nvPr userDrawn="1"/>
        </p:nvSpPr>
        <p:spPr>
          <a:xfrm>
            <a:off x="-887" y="0"/>
            <a:ext cx="5346000" cy="7559675"/>
          </a:xfrm>
          <a:prstGeom prst="rect">
            <a:avLst/>
          </a:prstGeom>
          <a:solidFill>
            <a:srgbClr val="FFC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 name="Title 1"/>
          <p:cNvSpPr>
            <a:spLocks noGrp="1"/>
          </p:cNvSpPr>
          <p:nvPr>
            <p:ph type="ctrTitle" hasCustomPrompt="1"/>
          </p:nvPr>
        </p:nvSpPr>
        <p:spPr>
          <a:xfrm>
            <a:off x="6048000" y="1800000"/>
            <a:ext cx="4009336" cy="1315503"/>
          </a:xfrm>
        </p:spPr>
        <p:txBody>
          <a:bodyPr lIns="0" tIns="0" rIns="0" bIns="0" anchor="t">
            <a:normAutofit/>
          </a:bodyPr>
          <a:lstStyle>
            <a:lvl1pPr algn="l">
              <a:defRPr sz="4500" b="1"/>
            </a:lvl1pPr>
          </a:lstStyle>
          <a:p>
            <a:r>
              <a:rPr lang="ja-JP" altLang="en-US" dirty="0"/>
              <a:t>ビジネス</a:t>
            </a:r>
            <a:br>
              <a:rPr lang="en-US" altLang="ja-JP" dirty="0"/>
            </a:br>
            <a:r>
              <a:rPr lang="ja-JP" altLang="en-US" dirty="0"/>
              <a:t>テンプレート</a:t>
            </a:r>
            <a:endParaRPr lang="en-US" dirty="0"/>
          </a:p>
        </p:txBody>
      </p:sp>
      <p:sp>
        <p:nvSpPr>
          <p:cNvPr id="3" name="Subtitle 2"/>
          <p:cNvSpPr>
            <a:spLocks noGrp="1"/>
          </p:cNvSpPr>
          <p:nvPr>
            <p:ph type="subTitle" idx="1" hasCustomPrompt="1"/>
          </p:nvPr>
        </p:nvSpPr>
        <p:spPr>
          <a:xfrm>
            <a:off x="6048000" y="4444172"/>
            <a:ext cx="4009336" cy="315670"/>
          </a:xfrm>
        </p:spPr>
        <p:txBody>
          <a:bodyPr lIns="0" tIns="0" rIns="0" bIns="0">
            <a:normAutofit/>
          </a:bodyPr>
          <a:lstStyle>
            <a:lvl1pPr marL="0" indent="0" algn="l">
              <a:buNone/>
              <a:defRPr sz="1400" b="1"/>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dirty="0"/>
              <a:t>サブタイトルが入ります</a:t>
            </a:r>
            <a:endParaRPr lang="en-US" dirty="0"/>
          </a:p>
        </p:txBody>
      </p:sp>
      <p:sp>
        <p:nvSpPr>
          <p:cNvPr id="19" name="図プレースホルダー 18">
            <a:extLst>
              <a:ext uri="{FF2B5EF4-FFF2-40B4-BE49-F238E27FC236}">
                <a16:creationId xmlns:a16="http://schemas.microsoft.com/office/drawing/2014/main" id="{889233AB-9B4F-45C8-AFB5-3385CBF6194E}"/>
              </a:ext>
            </a:extLst>
          </p:cNvPr>
          <p:cNvSpPr>
            <a:spLocks noGrp="1"/>
          </p:cNvSpPr>
          <p:nvPr>
            <p:ph type="pic" sz="quarter" idx="10"/>
          </p:nvPr>
        </p:nvSpPr>
        <p:spPr>
          <a:xfrm flipH="1">
            <a:off x="5345113" y="0"/>
            <a:ext cx="5345113" cy="7559675"/>
          </a:xfrm>
          <a:prstGeom prst="snip1Rect">
            <a:avLst>
              <a:gd name="adj" fmla="val 0"/>
            </a:avLst>
          </a:prstGeom>
        </p:spPr>
        <p:txBody>
          <a:bodyPr/>
          <a:lstStyle/>
          <a:p>
            <a:r>
              <a:rPr kumimoji="1" lang="ja-JP" altLang="en-US"/>
              <a:t>アイコンをクリックして図を追加</a:t>
            </a:r>
          </a:p>
        </p:txBody>
      </p:sp>
      <p:sp>
        <p:nvSpPr>
          <p:cNvPr id="22" name="コンテンツ プレースホルダー 21">
            <a:extLst>
              <a:ext uri="{FF2B5EF4-FFF2-40B4-BE49-F238E27FC236}">
                <a16:creationId xmlns:a16="http://schemas.microsoft.com/office/drawing/2014/main" id="{CF95BB08-FD3E-4E6E-BDD3-E51780D760B6}"/>
              </a:ext>
            </a:extLst>
          </p:cNvPr>
          <p:cNvSpPr>
            <a:spLocks noGrp="1"/>
          </p:cNvSpPr>
          <p:nvPr>
            <p:ph sz="quarter" idx="11" hasCustomPrompt="1"/>
          </p:nvPr>
        </p:nvSpPr>
        <p:spPr>
          <a:xfrm>
            <a:off x="6047300" y="4759325"/>
            <a:ext cx="4009513" cy="1000125"/>
          </a:xfrm>
        </p:spPr>
        <p:txBody>
          <a:bodyPr lIns="0" tIns="0" rIns="0" bIns="0">
            <a:noAutofit/>
          </a:bodyPr>
          <a:lstStyle>
            <a:lvl1pPr marL="0" marR="0" indent="0" algn="l" defTabSz="1007943" rtl="0" eaLnBrk="1" fontAlgn="auto" latinLnBrk="0" hangingPunct="1">
              <a:lnSpc>
                <a:spcPct val="130000"/>
              </a:lnSpc>
              <a:spcBef>
                <a:spcPts val="1102"/>
              </a:spcBef>
              <a:spcAft>
                <a:spcPts val="0"/>
              </a:spcAft>
              <a:buClrTx/>
              <a:buSzTx/>
              <a:buFont typeface="Arial" panose="020B0604020202020204" pitchFamily="34" charset="0"/>
              <a:buNone/>
              <a:tabLst/>
              <a:defRPr sz="1000">
                <a:latin typeface="+mn-ea"/>
                <a:ea typeface="+mn-ea"/>
              </a:defRPr>
            </a:lvl1pPr>
            <a:lvl2pPr>
              <a:defRPr sz="1000">
                <a:latin typeface="+mn-ea"/>
                <a:ea typeface="+mn-ea"/>
              </a:defRPr>
            </a:lvl2pPr>
            <a:lvl3pPr>
              <a:defRPr sz="1000">
                <a:latin typeface="+mn-ea"/>
                <a:ea typeface="+mn-ea"/>
              </a:defRPr>
            </a:lvl3pPr>
            <a:lvl4pPr>
              <a:defRPr sz="1000">
                <a:latin typeface="+mn-ea"/>
                <a:ea typeface="+mn-ea"/>
              </a:defRPr>
            </a:lvl4pPr>
            <a:lvl5pPr>
              <a:defRPr sz="1000">
                <a:latin typeface="+mn-ea"/>
                <a:ea typeface="+mn-ea"/>
              </a:defRPr>
            </a:lvl5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ja-JP" altLang="en-US" dirty="0"/>
              <a:t>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a:t>
            </a:r>
          </a:p>
        </p:txBody>
      </p:sp>
      <p:sp>
        <p:nvSpPr>
          <p:cNvPr id="4" name="スライド番号プレースホルダー 5">
            <a:extLst>
              <a:ext uri="{FF2B5EF4-FFF2-40B4-BE49-F238E27FC236}">
                <a16:creationId xmlns:a16="http://schemas.microsoft.com/office/drawing/2014/main" id="{BCB51EFD-5C9E-307C-E04A-DF3009ABED57}"/>
              </a:ext>
            </a:extLst>
          </p:cNvPr>
          <p:cNvSpPr>
            <a:spLocks noGrp="1"/>
          </p:cNvSpPr>
          <p:nvPr>
            <p:ph type="sldNum" sz="quarter" idx="4"/>
          </p:nvPr>
        </p:nvSpPr>
        <p:spPr>
          <a:xfrm>
            <a:off x="3974306" y="7194550"/>
            <a:ext cx="2743200" cy="365125"/>
          </a:xfrm>
          <a:prstGeom prst="rect">
            <a:avLst/>
          </a:prstGeom>
        </p:spPr>
        <p:txBody>
          <a:bodyPr vert="horz" lIns="91440" tIns="45720" rIns="91440" bIns="45720" rtlCol="0" anchor="ctr"/>
          <a:lstStyle>
            <a:lvl1pPr algn="ctr">
              <a:defRPr sz="700" b="0" u="sng">
                <a:solidFill>
                  <a:schemeClr val="tx1">
                    <a:lumMod val="75000"/>
                    <a:lumOff val="25000"/>
                  </a:schemeClr>
                </a:solidFill>
              </a:defRPr>
            </a:lvl1pPr>
          </a:lstStyle>
          <a:p>
            <a:fld id="{DF44EA4A-4EDC-CC4A-87DD-3A1EE7A3F92D}" type="slidenum">
              <a:rPr lang="ja-JP" altLang="en-US" smtClean="0"/>
              <a:pPr/>
              <a:t>‹#›</a:t>
            </a:fld>
            <a:endParaRPr lang="ja-JP" altLang="en-US"/>
          </a:p>
        </p:txBody>
      </p:sp>
      <p:sp>
        <p:nvSpPr>
          <p:cNvPr id="5" name="テキスト ボックス 4">
            <a:extLst>
              <a:ext uri="{FF2B5EF4-FFF2-40B4-BE49-F238E27FC236}">
                <a16:creationId xmlns:a16="http://schemas.microsoft.com/office/drawing/2014/main" id="{B2D010BF-EF70-215C-64D8-2204C5E0B7BA}"/>
              </a:ext>
            </a:extLst>
          </p:cNvPr>
          <p:cNvSpPr txBox="1"/>
          <p:nvPr userDrawn="1"/>
        </p:nvSpPr>
        <p:spPr>
          <a:xfrm>
            <a:off x="6822769" y="7331537"/>
            <a:ext cx="3667671" cy="107722"/>
          </a:xfrm>
          <a:prstGeom prst="rect">
            <a:avLst/>
          </a:prstGeom>
          <a:noFill/>
        </p:spPr>
        <p:txBody>
          <a:bodyPr wrap="none" lIns="0" tIns="0" rIns="0" bIns="0" rtlCol="0">
            <a:spAutoFit/>
          </a:bodyPr>
          <a:lstStyle/>
          <a:p>
            <a:pPr algn="l"/>
            <a:r>
              <a:rPr lang="ja-JP" altLang="en-US" sz="700" b="0" i="0">
                <a:solidFill>
                  <a:schemeClr val="tx1">
                    <a:lumMod val="75000"/>
                    <a:lumOff val="25000"/>
                  </a:schemeClr>
                </a:solidFill>
                <a:latin typeface="Yu Gothic" panose="020B0400000000000000" pitchFamily="34" charset="-128"/>
                <a:ea typeface="Yu Gothic" panose="020B0400000000000000" pitchFamily="34" charset="-128"/>
                <a:cs typeface="Arial Unicode MS" pitchFamily="50" charset="-128"/>
              </a:rPr>
              <a:t>Ⓒ </a:t>
            </a:r>
            <a:r>
              <a:rPr lang="en" altLang="ja-JP" sz="700" b="0" i="0" dirty="0">
                <a:solidFill>
                  <a:schemeClr val="tx1">
                    <a:lumMod val="75000"/>
                    <a:lumOff val="25000"/>
                  </a:schemeClr>
                </a:solidFill>
                <a:latin typeface="Yu Gothic" panose="020B0400000000000000" pitchFamily="34" charset="-128"/>
                <a:ea typeface="Yu Gothic" panose="020B0400000000000000" pitchFamily="34" charset="-128"/>
                <a:cs typeface="Arial Unicode MS" pitchFamily="50" charset="-128"/>
              </a:rPr>
              <a:t>Digital learning experience / </a:t>
            </a:r>
            <a:r>
              <a:rPr lang="en-US" altLang="ja-JP" sz="700" b="0" i="0" dirty="0">
                <a:solidFill>
                  <a:schemeClr val="tx1">
                    <a:lumMod val="75000"/>
                    <a:lumOff val="25000"/>
                  </a:schemeClr>
                </a:solidFill>
                <a:latin typeface="Yu Gothic" panose="020B0400000000000000" pitchFamily="34" charset="-128"/>
                <a:ea typeface="Yu Gothic" panose="020B0400000000000000" pitchFamily="34" charset="-128"/>
                <a:cs typeface="Arial Unicode MS" pitchFamily="50" charset="-128"/>
              </a:rPr>
              <a:t>HAKUHODO  Inc, All  Rights  Reserved.</a:t>
            </a:r>
            <a:r>
              <a:rPr lang="ja-JP" altLang="en-US" sz="700" b="0" i="0" baseline="0" dirty="0">
                <a:solidFill>
                  <a:schemeClr val="tx1">
                    <a:lumMod val="75000"/>
                    <a:lumOff val="25000"/>
                  </a:schemeClr>
                </a:solidFill>
                <a:latin typeface="Yu Gothic" panose="020B0400000000000000" pitchFamily="34" charset="-128"/>
                <a:ea typeface="Yu Gothic" panose="020B0400000000000000" pitchFamily="34" charset="-128"/>
                <a:cs typeface="Arial Unicode MS" pitchFamily="50" charset="-128"/>
              </a:rPr>
              <a:t> </a:t>
            </a:r>
            <a:r>
              <a:rPr lang="en-US" altLang="ja-JP" sz="700" b="0" i="0" baseline="0" dirty="0">
                <a:solidFill>
                  <a:schemeClr val="tx1">
                    <a:lumMod val="75000"/>
                    <a:lumOff val="25000"/>
                  </a:schemeClr>
                </a:solidFill>
                <a:latin typeface="Yu Gothic" panose="020B0400000000000000" pitchFamily="34" charset="-128"/>
                <a:ea typeface="Yu Gothic" panose="020B0400000000000000" pitchFamily="34" charset="-128"/>
                <a:cs typeface="Arial Unicode MS" pitchFamily="50" charset="-128"/>
              </a:rPr>
              <a:t>| </a:t>
            </a:r>
            <a:r>
              <a:rPr lang="en-US" altLang="ja-JP" sz="700" b="0" i="0" dirty="0">
                <a:solidFill>
                  <a:schemeClr val="tx1">
                    <a:lumMod val="75000"/>
                    <a:lumOff val="25000"/>
                  </a:schemeClr>
                </a:solidFill>
                <a:latin typeface="Yu Gothic" panose="020B0400000000000000" pitchFamily="34" charset="-128"/>
                <a:ea typeface="Yu Gothic" panose="020B0400000000000000" pitchFamily="34" charset="-128"/>
              </a:rPr>
              <a:t>CONFIDENTIAL</a:t>
            </a:r>
            <a:endParaRPr lang="ja-JP" altLang="en-US" sz="700" b="0" i="0" dirty="0">
              <a:solidFill>
                <a:schemeClr val="tx1">
                  <a:lumMod val="75000"/>
                  <a:lumOff val="25000"/>
                </a:schemeClr>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14325590"/>
      </p:ext>
    </p:extLst>
  </p:cSld>
  <p:clrMapOvr>
    <a:masterClrMapping/>
  </p:clrMapOvr>
  <p:extLst>
    <p:ext uri="{DCECCB84-F9BA-43D5-87BE-67443E8EF086}">
      <p15:sldGuideLst xmlns:p15="http://schemas.microsoft.com/office/powerpoint/2012/main">
        <p15:guide id="1" orient="horz" pos="2381">
          <p15:clr>
            <a:srgbClr val="FBAE40"/>
          </p15:clr>
        </p15:guide>
        <p15:guide id="2" pos="3367">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24EEB2B0-9F6B-4A82-94B7-1A7E66165901}" type="slidenum">
              <a:rPr kumimoji="1" lang="ja-JP" altLang="en-US" smtClean="0"/>
              <a:t>‹#›</a:t>
            </a:fld>
            <a:endParaRPr kumimoji="1" lang="ja-JP" altLang="en-US"/>
          </a:p>
        </p:txBody>
      </p:sp>
    </p:spTree>
    <p:extLst>
      <p:ext uri="{BB962C8B-B14F-4D97-AF65-F5344CB8AC3E}">
        <p14:creationId xmlns:p14="http://schemas.microsoft.com/office/powerpoint/2010/main" val="255218718"/>
      </p:ext>
    </p:extLst>
  </p:cSld>
  <p:clrMap bg1="lt1" tx1="dk1" bg2="lt2" tx2="dk2" accent1="accent1" accent2="accent2" accent3="accent3" accent4="accent4" accent5="accent5" accent6="accent6" hlink="hlink" folHlink="folHlink"/>
  <p:sldLayoutIdLst>
    <p:sldLayoutId id="2147483673" r:id="rId1"/>
    <p:sldLayoutId id="2147483680" r:id="rId2"/>
    <p:sldLayoutId id="2147483681" r:id="rId3"/>
  </p:sldLayoutIdLst>
  <p:hf hdr="0" ftr="0" dt="0"/>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34B3F12C-9BA2-3477-EC58-10E97271BCB0}"/>
              </a:ext>
            </a:extLst>
          </p:cNvPr>
          <p:cNvSpPr>
            <a:spLocks noGrp="1"/>
          </p:cNvSpPr>
          <p:nvPr>
            <p:ph type="sldNum" sz="quarter" idx="4"/>
          </p:nvPr>
        </p:nvSpPr>
        <p:spPr/>
        <p:txBody>
          <a:bodyPr/>
          <a:lstStyle/>
          <a:p>
            <a:fld id="{DF44EA4A-4EDC-CC4A-87DD-3A1EE7A3F92D}" type="slidenum">
              <a:rPr lang="ja-JP" altLang="en-US" smtClean="0"/>
              <a:pPr/>
              <a:t>0</a:t>
            </a:fld>
            <a:endParaRPr lang="ja-JP" altLang="en-US"/>
          </a:p>
        </p:txBody>
      </p:sp>
      <p:sp>
        <p:nvSpPr>
          <p:cNvPr id="8" name="テキスト ボックス 7">
            <a:extLst>
              <a:ext uri="{FF2B5EF4-FFF2-40B4-BE49-F238E27FC236}">
                <a16:creationId xmlns:a16="http://schemas.microsoft.com/office/drawing/2014/main" id="{DB338C14-B0CB-23F5-AF95-CFBE62A85C5E}"/>
              </a:ext>
            </a:extLst>
          </p:cNvPr>
          <p:cNvSpPr txBox="1"/>
          <p:nvPr/>
        </p:nvSpPr>
        <p:spPr>
          <a:xfrm>
            <a:off x="524669" y="2612557"/>
            <a:ext cx="9642474" cy="600164"/>
          </a:xfrm>
          <a:prstGeom prst="rect">
            <a:avLst/>
          </a:prstGeom>
          <a:noFill/>
        </p:spPr>
        <p:txBody>
          <a:bodyPr wrap="square" rtlCol="0">
            <a:spAutoFit/>
          </a:bodyPr>
          <a:lstStyle/>
          <a:p>
            <a:pPr algn="ctr">
              <a:lnSpc>
                <a:spcPct val="150000"/>
              </a:lnSpc>
            </a:pPr>
            <a:r>
              <a:rPr kumimoji="1" lang="ja-JP" altLang="en-US" sz="2400">
                <a:latin typeface="Meiryo" panose="020B0604030504040204" pitchFamily="34" charset="-128"/>
                <a:ea typeface="Meiryo" panose="020B0604030504040204" pitchFamily="34" charset="-128"/>
              </a:rPr>
              <a:t>デジタル学園祭</a:t>
            </a:r>
            <a:endParaRPr kumimoji="1" lang="en-US" altLang="ja-JP" sz="2400" dirty="0">
              <a:latin typeface="Meiryo" panose="020B0604030504040204" pitchFamily="34" charset="-128"/>
              <a:ea typeface="Meiryo" panose="020B0604030504040204" pitchFamily="34" charset="-128"/>
            </a:endParaRPr>
          </a:p>
        </p:txBody>
      </p:sp>
      <p:pic>
        <p:nvPicPr>
          <p:cNvPr id="10" name="図 9">
            <a:extLst>
              <a:ext uri="{FF2B5EF4-FFF2-40B4-BE49-F238E27FC236}">
                <a16:creationId xmlns:a16="http://schemas.microsoft.com/office/drawing/2014/main" id="{6FFD9320-B872-4C2E-C175-905754CEEBF6}"/>
              </a:ext>
            </a:extLst>
          </p:cNvPr>
          <p:cNvPicPr>
            <a:picLocks noChangeAspect="1"/>
          </p:cNvPicPr>
          <p:nvPr/>
        </p:nvPicPr>
        <p:blipFill>
          <a:blip r:embed="rId2"/>
          <a:stretch>
            <a:fillRect/>
          </a:stretch>
        </p:blipFill>
        <p:spPr>
          <a:xfrm>
            <a:off x="5443463" y="6687671"/>
            <a:ext cx="1272345" cy="563169"/>
          </a:xfrm>
          <a:prstGeom prst="rect">
            <a:avLst/>
          </a:prstGeom>
        </p:spPr>
      </p:pic>
      <p:cxnSp>
        <p:nvCxnSpPr>
          <p:cNvPr id="11" name="直線コネクタ 10">
            <a:extLst>
              <a:ext uri="{FF2B5EF4-FFF2-40B4-BE49-F238E27FC236}">
                <a16:creationId xmlns:a16="http://schemas.microsoft.com/office/drawing/2014/main" id="{9009CFA1-6803-1103-0B05-730375CA3273}"/>
              </a:ext>
            </a:extLst>
          </p:cNvPr>
          <p:cNvCxnSpPr/>
          <p:nvPr/>
        </p:nvCxnSpPr>
        <p:spPr>
          <a:xfrm>
            <a:off x="393700" y="2405759"/>
            <a:ext cx="9673665" cy="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EA9CA2C-1C6D-03EA-6521-FE32634EFA4C}"/>
              </a:ext>
            </a:extLst>
          </p:cNvPr>
          <p:cNvCxnSpPr/>
          <p:nvPr/>
        </p:nvCxnSpPr>
        <p:spPr>
          <a:xfrm>
            <a:off x="393700" y="4626178"/>
            <a:ext cx="9673665" cy="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BE0D82B6-8A1B-3895-D729-902FFD76FAF8}"/>
              </a:ext>
            </a:extLst>
          </p:cNvPr>
          <p:cNvPicPr>
            <a:picLocks noChangeAspect="1"/>
          </p:cNvPicPr>
          <p:nvPr/>
        </p:nvPicPr>
        <p:blipFill>
          <a:blip r:embed="rId3"/>
          <a:stretch>
            <a:fillRect/>
          </a:stretch>
        </p:blipFill>
        <p:spPr>
          <a:xfrm>
            <a:off x="3903226" y="6726776"/>
            <a:ext cx="1327306" cy="467773"/>
          </a:xfrm>
          <a:prstGeom prst="rect">
            <a:avLst/>
          </a:prstGeom>
        </p:spPr>
      </p:pic>
      <p:sp>
        <p:nvSpPr>
          <p:cNvPr id="14" name="テキスト ボックス 13">
            <a:extLst>
              <a:ext uri="{FF2B5EF4-FFF2-40B4-BE49-F238E27FC236}">
                <a16:creationId xmlns:a16="http://schemas.microsoft.com/office/drawing/2014/main" id="{71B28B05-7F96-9A46-A995-10F9927E9B43}"/>
              </a:ext>
            </a:extLst>
          </p:cNvPr>
          <p:cNvSpPr txBox="1"/>
          <p:nvPr/>
        </p:nvSpPr>
        <p:spPr>
          <a:xfrm>
            <a:off x="524669" y="3212721"/>
            <a:ext cx="9642474" cy="1138773"/>
          </a:xfrm>
          <a:prstGeom prst="rect">
            <a:avLst/>
          </a:prstGeom>
          <a:noFill/>
        </p:spPr>
        <p:txBody>
          <a:bodyPr wrap="square" rtlCol="0">
            <a:spAutoFit/>
          </a:bodyPr>
          <a:lstStyle/>
          <a:p>
            <a:pPr algn="ctr"/>
            <a:r>
              <a:rPr kumimoji="1" lang="ja-JP" altLang="en-US" sz="3400" b="1">
                <a:latin typeface="Meiryo" panose="020B0604030504040204" pitchFamily="34" charset="-128"/>
                <a:ea typeface="Meiryo" panose="020B0604030504040204" pitchFamily="34" charset="-128"/>
              </a:rPr>
              <a:t>「全国情報教育コンテスト</a:t>
            </a:r>
            <a:r>
              <a:rPr kumimoji="1" lang="en-US" altLang="ja-JP" sz="3400" b="1" dirty="0">
                <a:latin typeface="Meiryo" panose="020B0604030504040204" pitchFamily="34" charset="-128"/>
                <a:ea typeface="Meiryo" panose="020B0604030504040204" pitchFamily="34" charset="-128"/>
              </a:rPr>
              <a:t>2024</a:t>
            </a:r>
            <a:r>
              <a:rPr kumimoji="1" lang="ja-JP" altLang="en-US" sz="3400" b="1">
                <a:latin typeface="Meiryo" panose="020B0604030504040204" pitchFamily="34" charset="-128"/>
                <a:ea typeface="Meiryo" panose="020B0604030504040204" pitchFamily="34" charset="-128"/>
              </a:rPr>
              <a:t>」</a:t>
            </a:r>
            <a:endParaRPr kumimoji="1" lang="en-US" altLang="ja-JP" sz="3400" b="1" dirty="0">
              <a:latin typeface="Meiryo" panose="020B0604030504040204" pitchFamily="34" charset="-128"/>
              <a:ea typeface="Meiryo" panose="020B0604030504040204" pitchFamily="34" charset="-128"/>
            </a:endParaRPr>
          </a:p>
          <a:p>
            <a:pPr algn="ctr"/>
            <a:r>
              <a:rPr kumimoji="1" lang="ja-JP" altLang="en-US" sz="3400" b="1">
                <a:latin typeface="Meiryo" panose="020B0604030504040204" pitchFamily="34" charset="-128"/>
                <a:ea typeface="Meiryo" panose="020B0604030504040204" pitchFamily="34" charset="-128"/>
              </a:rPr>
              <a:t>−応募用紙 </a:t>
            </a:r>
            <a:r>
              <a:rPr kumimoji="1" lang="ja-JP" altLang="en-US" sz="3400" b="1">
                <a:solidFill>
                  <a:srgbClr val="FF0000"/>
                </a:solidFill>
                <a:latin typeface="Meiryo" panose="020B0604030504040204" pitchFamily="34" charset="-128"/>
                <a:ea typeface="Meiryo" panose="020B0604030504040204" pitchFamily="34" charset="-128"/>
              </a:rPr>
              <a:t>記入例</a:t>
            </a:r>
            <a:r>
              <a:rPr kumimoji="1" lang="ja-JP" altLang="en-US" sz="3400" b="1">
                <a:latin typeface="Meiryo" panose="020B0604030504040204" pitchFamily="34" charset="-128"/>
                <a:ea typeface="Meiryo" panose="020B0604030504040204" pitchFamily="34" charset="-128"/>
              </a:rPr>
              <a:t>−</a:t>
            </a:r>
            <a:endParaRPr kumimoji="1" lang="ja-JP" altLang="en-US" sz="34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894432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D7C3166-85C1-85EE-D51F-17DE70D36C7C}"/>
              </a:ext>
            </a:extLst>
          </p:cNvPr>
          <p:cNvSpPr>
            <a:spLocks noGrp="1"/>
          </p:cNvSpPr>
          <p:nvPr>
            <p:ph type="sldNum" sz="quarter" idx="4"/>
          </p:nvPr>
        </p:nvSpPr>
        <p:spPr/>
        <p:txBody>
          <a:bodyPr/>
          <a:lstStyle/>
          <a:p>
            <a:fld id="{DF44EA4A-4EDC-CC4A-87DD-3A1EE7A3F92D}" type="slidenum">
              <a:rPr lang="ja-JP" altLang="en-US" smtClean="0"/>
              <a:pPr/>
              <a:t>9</a:t>
            </a:fld>
            <a:endParaRPr lang="ja-JP" altLang="en-US"/>
          </a:p>
        </p:txBody>
      </p:sp>
      <p:sp>
        <p:nvSpPr>
          <p:cNvPr id="3" name="Google Shape;55;p2">
            <a:extLst>
              <a:ext uri="{FF2B5EF4-FFF2-40B4-BE49-F238E27FC236}">
                <a16:creationId xmlns:a16="http://schemas.microsoft.com/office/drawing/2014/main" id="{0EBD638B-9D4A-AB23-F64D-08F2732D7BE7}"/>
              </a:ext>
            </a:extLst>
          </p:cNvPr>
          <p:cNvSpPr txBox="1"/>
          <p:nvPr/>
        </p:nvSpPr>
        <p:spPr>
          <a:xfrm>
            <a:off x="509073" y="929331"/>
            <a:ext cx="9673665" cy="3046948"/>
          </a:xfrm>
          <a:prstGeom prst="rect">
            <a:avLst/>
          </a:prstGeom>
          <a:noFill/>
          <a:ln>
            <a:noFill/>
          </a:ln>
        </p:spPr>
        <p:txBody>
          <a:bodyPr spcFirstLastPara="1" wrap="square" lIns="91425" tIns="45700" rIns="91425" bIns="45700" anchor="t" anchorCtr="0">
            <a:spAutoFit/>
          </a:bodyPr>
          <a:lstStyle/>
          <a:p>
            <a:pPr>
              <a:lnSpc>
                <a:spcPct val="150000"/>
              </a:lnSpc>
              <a:buSzPts val="1800"/>
            </a:pPr>
            <a:r>
              <a:rPr lang="ja-JP" altLang="en-US" sz="1600">
                <a:latin typeface="Meiryo" panose="020B0604030504040204" pitchFamily="34" charset="-128"/>
                <a:ea typeface="Meiryo" panose="020B0604030504040204" pitchFamily="34" charset="-128"/>
                <a:cs typeface="Meiryo"/>
                <a:sym typeface="Meiryo"/>
              </a:rPr>
              <a:t>決済が終了したら、スマートフォンには</a:t>
            </a:r>
            <a:endParaRPr lang="en-US" altLang="ja-JP" sz="1600" dirty="0">
              <a:latin typeface="Meiryo" panose="020B0604030504040204" pitchFamily="34" charset="-128"/>
              <a:ea typeface="Meiryo" panose="020B0604030504040204" pitchFamily="34" charset="-128"/>
              <a:cs typeface="Meiryo"/>
              <a:sym typeface="Meiryo"/>
            </a:endParaRPr>
          </a:p>
          <a:p>
            <a:pPr>
              <a:lnSpc>
                <a:spcPct val="150000"/>
              </a:lnSpc>
              <a:buSzPts val="1800"/>
            </a:pPr>
            <a:r>
              <a:rPr lang="ja-JP" altLang="en-US" sz="1600">
                <a:latin typeface="Meiryo" panose="020B0604030504040204" pitchFamily="34" charset="-128"/>
                <a:ea typeface="Meiryo" panose="020B0604030504040204" pitchFamily="34" charset="-128"/>
                <a:cs typeface="Meiryo"/>
                <a:sym typeface="Meiryo"/>
              </a:rPr>
              <a:t>・模擬店までの案内図（あらかじめ模擬店ごとに作っておく）</a:t>
            </a:r>
            <a:endParaRPr lang="en-US" altLang="ja-JP" sz="1600" dirty="0">
              <a:latin typeface="Meiryo" panose="020B0604030504040204" pitchFamily="34" charset="-128"/>
              <a:ea typeface="Meiryo" panose="020B0604030504040204" pitchFamily="34" charset="-128"/>
              <a:cs typeface="Meiryo"/>
              <a:sym typeface="Meiryo"/>
            </a:endParaRPr>
          </a:p>
          <a:p>
            <a:pPr>
              <a:lnSpc>
                <a:spcPct val="150000"/>
              </a:lnSpc>
              <a:buSzPts val="1800"/>
            </a:pPr>
            <a:r>
              <a:rPr lang="ja-JP" altLang="en-US" sz="1600">
                <a:latin typeface="Meiryo" panose="020B0604030504040204" pitchFamily="34" charset="-128"/>
                <a:ea typeface="Meiryo" panose="020B0604030504040204" pitchFamily="34" charset="-128"/>
                <a:cs typeface="Meiryo"/>
                <a:sym typeface="Meiryo"/>
              </a:rPr>
              <a:t>・出来上がり予測時間</a:t>
            </a:r>
            <a:endParaRPr lang="en-US" altLang="ja-JP" sz="1600" dirty="0">
              <a:latin typeface="Meiryo" panose="020B0604030504040204" pitchFamily="34" charset="-128"/>
              <a:ea typeface="Meiryo" panose="020B0604030504040204" pitchFamily="34" charset="-128"/>
              <a:cs typeface="Meiryo"/>
              <a:sym typeface="Meiryo"/>
            </a:endParaRPr>
          </a:p>
          <a:p>
            <a:pPr>
              <a:lnSpc>
                <a:spcPct val="150000"/>
              </a:lnSpc>
              <a:buSzPts val="1800"/>
            </a:pPr>
            <a:r>
              <a:rPr lang="ja-JP" altLang="en-US" sz="1600">
                <a:latin typeface="Meiryo" panose="020B0604030504040204" pitchFamily="34" charset="-128"/>
                <a:ea typeface="Meiryo" panose="020B0604030504040204" pitchFamily="34" charset="-128"/>
                <a:cs typeface="Meiryo"/>
                <a:sym typeface="Meiryo"/>
              </a:rPr>
              <a:t>が表示される。</a:t>
            </a:r>
            <a:endParaRPr lang="en-US" altLang="ja-JP" sz="1600" dirty="0">
              <a:latin typeface="Meiryo" panose="020B0604030504040204" pitchFamily="34" charset="-128"/>
              <a:ea typeface="Meiryo" panose="020B0604030504040204" pitchFamily="34" charset="-128"/>
              <a:cs typeface="Meiryo"/>
              <a:sym typeface="Meiryo"/>
            </a:endParaRPr>
          </a:p>
          <a:p>
            <a:pPr>
              <a:lnSpc>
                <a:spcPct val="150000"/>
              </a:lnSpc>
              <a:buSzPts val="1800"/>
            </a:pPr>
            <a:r>
              <a:rPr lang="ja-JP" altLang="en-US" sz="1600">
                <a:latin typeface="Meiryo" panose="020B0604030504040204" pitchFamily="34" charset="-128"/>
                <a:ea typeface="Meiryo" panose="020B0604030504040204" pitchFamily="34" charset="-128"/>
                <a:cs typeface="Meiryo"/>
                <a:sym typeface="Meiryo"/>
              </a:rPr>
              <a:t>模擬店についてたらボタン操作で</a:t>
            </a:r>
            <a:endParaRPr lang="en-US" altLang="ja-JP" sz="1600" dirty="0">
              <a:latin typeface="Meiryo" panose="020B0604030504040204" pitchFamily="34" charset="-128"/>
              <a:ea typeface="Meiryo" panose="020B0604030504040204" pitchFamily="34" charset="-128"/>
              <a:cs typeface="Meiryo"/>
              <a:sym typeface="Meiryo"/>
            </a:endParaRPr>
          </a:p>
          <a:p>
            <a:pPr>
              <a:lnSpc>
                <a:spcPct val="150000"/>
              </a:lnSpc>
              <a:buSzPts val="1800"/>
            </a:pPr>
            <a:r>
              <a:rPr lang="ja-JP" altLang="en-US" sz="1600">
                <a:latin typeface="Meiryo" panose="020B0604030504040204" pitchFamily="34" charset="-128"/>
                <a:ea typeface="Meiryo" panose="020B0604030504040204" pitchFamily="34" charset="-128"/>
                <a:cs typeface="Meiryo"/>
                <a:sym typeface="Meiryo"/>
              </a:rPr>
              <a:t>・受取</a:t>
            </a:r>
            <a:r>
              <a:rPr lang="en-US" altLang="ja-JP" sz="1600" dirty="0">
                <a:latin typeface="Meiryo" panose="020B0604030504040204" pitchFamily="34" charset="-128"/>
                <a:ea typeface="Meiryo" panose="020B0604030504040204" pitchFamily="34" charset="-128"/>
                <a:cs typeface="Meiryo"/>
                <a:sym typeface="Meiryo"/>
              </a:rPr>
              <a:t>QR</a:t>
            </a:r>
            <a:r>
              <a:rPr lang="ja-JP" altLang="en-US" sz="1600">
                <a:latin typeface="Meiryo" panose="020B0604030504040204" pitchFamily="34" charset="-128"/>
                <a:ea typeface="Meiryo" panose="020B0604030504040204" pitchFamily="34" charset="-128"/>
                <a:cs typeface="Meiryo"/>
                <a:sym typeface="Meiryo"/>
              </a:rPr>
              <a:t>コードを表示させる</a:t>
            </a:r>
            <a:endParaRPr lang="en-US" altLang="ja-JP" sz="1600" dirty="0">
              <a:latin typeface="Meiryo" panose="020B0604030504040204" pitchFamily="34" charset="-128"/>
              <a:ea typeface="Meiryo" panose="020B0604030504040204" pitchFamily="34" charset="-128"/>
              <a:cs typeface="Meiryo"/>
              <a:sym typeface="Meiryo"/>
            </a:endParaRPr>
          </a:p>
          <a:p>
            <a:pPr>
              <a:lnSpc>
                <a:spcPct val="150000"/>
              </a:lnSpc>
              <a:buSzPts val="1800"/>
            </a:pPr>
            <a:r>
              <a:rPr lang="ja-JP" altLang="en-US" sz="1600">
                <a:latin typeface="Meiryo" panose="020B0604030504040204" pitchFamily="34" charset="-128"/>
                <a:ea typeface="Meiryo" panose="020B0604030504040204" pitchFamily="34" charset="-128"/>
                <a:cs typeface="Meiryo"/>
                <a:sym typeface="Meiryo"/>
              </a:rPr>
              <a:t>模擬店の生徒が</a:t>
            </a:r>
            <a:r>
              <a:rPr lang="en-US" altLang="ja-JP" sz="1600" dirty="0">
                <a:latin typeface="Meiryo" panose="020B0604030504040204" pitchFamily="34" charset="-128"/>
                <a:ea typeface="Meiryo" panose="020B0604030504040204" pitchFamily="34" charset="-128"/>
                <a:cs typeface="Meiryo"/>
                <a:sym typeface="Meiryo"/>
              </a:rPr>
              <a:t>QR</a:t>
            </a:r>
            <a:r>
              <a:rPr lang="ja-JP" altLang="en-US" sz="1600">
                <a:latin typeface="Meiryo" panose="020B0604030504040204" pitchFamily="34" charset="-128"/>
                <a:ea typeface="Meiryo" panose="020B0604030504040204" pitchFamily="34" charset="-128"/>
                <a:cs typeface="Meiryo"/>
                <a:sym typeface="Meiryo"/>
              </a:rPr>
              <a:t>コードを読み取って商品を渡したら完了</a:t>
            </a:r>
            <a:endParaRPr lang="en-US" altLang="ja-JP" sz="1600" dirty="0">
              <a:latin typeface="Meiryo" panose="020B0604030504040204" pitchFamily="34" charset="-128"/>
              <a:ea typeface="Meiryo" panose="020B0604030504040204" pitchFamily="34" charset="-128"/>
              <a:cs typeface="Meiryo"/>
              <a:sym typeface="Meiryo"/>
            </a:endParaRPr>
          </a:p>
          <a:p>
            <a:pPr>
              <a:lnSpc>
                <a:spcPct val="150000"/>
              </a:lnSpc>
              <a:buSzPts val="1800"/>
            </a:pPr>
            <a:r>
              <a:rPr lang="ja-JP" altLang="en-US" sz="1600">
                <a:latin typeface="Meiryo" panose="020B0604030504040204" pitchFamily="34" charset="-128"/>
                <a:ea typeface="Meiryo" panose="020B0604030504040204" pitchFamily="34" charset="-128"/>
                <a:cs typeface="Meiryo"/>
                <a:sym typeface="Meiryo"/>
              </a:rPr>
              <a:t>・この時、</a:t>
            </a:r>
            <a:r>
              <a:rPr lang="en-US" altLang="ja-JP" sz="1600" dirty="0">
                <a:latin typeface="Meiryo" panose="020B0604030504040204" pitchFamily="34" charset="-128"/>
                <a:ea typeface="Meiryo" panose="020B0604030504040204" pitchFamily="34" charset="-128"/>
                <a:cs typeface="Meiryo"/>
                <a:sym typeface="Meiryo"/>
              </a:rPr>
              <a:t>QR</a:t>
            </a:r>
            <a:r>
              <a:rPr lang="ja-JP" altLang="en-US" sz="1600">
                <a:latin typeface="Meiryo" panose="020B0604030504040204" pitchFamily="34" charset="-128"/>
                <a:ea typeface="Meiryo" panose="020B0604030504040204" pitchFamily="34" charset="-128"/>
                <a:cs typeface="Meiryo"/>
                <a:sym typeface="Meiryo"/>
              </a:rPr>
              <a:t>コードは有効から無効になっている。</a:t>
            </a:r>
            <a:endParaRPr lang="en-US" altLang="ja-JP" sz="1600" dirty="0">
              <a:latin typeface="Meiryo" panose="020B0604030504040204" pitchFamily="34" charset="-128"/>
              <a:ea typeface="Meiryo" panose="020B0604030504040204" pitchFamily="34" charset="-128"/>
              <a:cs typeface="Meiryo"/>
              <a:sym typeface="Meiryo"/>
            </a:endParaRPr>
          </a:p>
        </p:txBody>
      </p:sp>
      <p:graphicFrame>
        <p:nvGraphicFramePr>
          <p:cNvPr id="4" name="表 3">
            <a:extLst>
              <a:ext uri="{FF2B5EF4-FFF2-40B4-BE49-F238E27FC236}">
                <a16:creationId xmlns:a16="http://schemas.microsoft.com/office/drawing/2014/main" id="{9F4286AE-C4DC-AADE-19FD-8B1C6E1238BF}"/>
              </a:ext>
            </a:extLst>
          </p:cNvPr>
          <p:cNvGraphicFramePr>
            <a:graphicFrameLocks noGrp="1"/>
          </p:cNvGraphicFramePr>
          <p:nvPr>
            <p:extLst>
              <p:ext uri="{D42A27DB-BD31-4B8C-83A1-F6EECF244321}">
                <p14:modId xmlns:p14="http://schemas.microsoft.com/office/powerpoint/2010/main" val="2691536063"/>
              </p:ext>
            </p:extLst>
          </p:nvPr>
        </p:nvGraphicFramePr>
        <p:xfrm>
          <a:off x="1252579" y="3985661"/>
          <a:ext cx="7200000" cy="1575308"/>
        </p:xfrm>
        <a:graphic>
          <a:graphicData uri="http://schemas.openxmlformats.org/drawingml/2006/table">
            <a:tbl>
              <a:tblPr firstRow="1" bandRow="1">
                <a:tableStyleId>{93296810-A885-4BE3-A3E7-6D5BEEA58F35}</a:tableStyleId>
              </a:tblPr>
              <a:tblGrid>
                <a:gridCol w="1440000">
                  <a:extLst>
                    <a:ext uri="{9D8B030D-6E8A-4147-A177-3AD203B41FA5}">
                      <a16:colId xmlns:a16="http://schemas.microsoft.com/office/drawing/2014/main" val="1914640182"/>
                    </a:ext>
                  </a:extLst>
                </a:gridCol>
                <a:gridCol w="1440000">
                  <a:extLst>
                    <a:ext uri="{9D8B030D-6E8A-4147-A177-3AD203B41FA5}">
                      <a16:colId xmlns:a16="http://schemas.microsoft.com/office/drawing/2014/main" val="2442445808"/>
                    </a:ext>
                  </a:extLst>
                </a:gridCol>
                <a:gridCol w="1440000">
                  <a:extLst>
                    <a:ext uri="{9D8B030D-6E8A-4147-A177-3AD203B41FA5}">
                      <a16:colId xmlns:a16="http://schemas.microsoft.com/office/drawing/2014/main" val="4128507872"/>
                    </a:ext>
                  </a:extLst>
                </a:gridCol>
                <a:gridCol w="1440000">
                  <a:extLst>
                    <a:ext uri="{9D8B030D-6E8A-4147-A177-3AD203B41FA5}">
                      <a16:colId xmlns:a16="http://schemas.microsoft.com/office/drawing/2014/main" val="3715416256"/>
                    </a:ext>
                  </a:extLst>
                </a:gridCol>
                <a:gridCol w="1440000">
                  <a:extLst>
                    <a:ext uri="{9D8B030D-6E8A-4147-A177-3AD203B41FA5}">
                      <a16:colId xmlns:a16="http://schemas.microsoft.com/office/drawing/2014/main" val="2819496935"/>
                    </a:ext>
                  </a:extLst>
                </a:gridCol>
              </a:tblGrid>
              <a:tr h="370840">
                <a:tc>
                  <a:txBody>
                    <a:bodyPr/>
                    <a:lstStyle/>
                    <a:p>
                      <a:pPr algn="ctr"/>
                      <a:endParaRPr kumimoji="1" lang="ja-JP" altLang="en-US"/>
                    </a:p>
                  </a:txBody>
                  <a:tcPr/>
                </a:tc>
                <a:tc>
                  <a:txBody>
                    <a:bodyPr/>
                    <a:lstStyle/>
                    <a:p>
                      <a:pPr algn="ctr"/>
                      <a:r>
                        <a:rPr kumimoji="1" lang="ja-JP" altLang="en-US"/>
                        <a:t>注文</a:t>
                      </a:r>
                    </a:p>
                  </a:txBody>
                  <a:tcPr/>
                </a:tc>
                <a:tc>
                  <a:txBody>
                    <a:bodyPr/>
                    <a:lstStyle/>
                    <a:p>
                      <a:pPr algn="ctr"/>
                      <a:r>
                        <a:rPr kumimoji="1" lang="ja-JP" altLang="en-US"/>
                        <a:t>決済</a:t>
                      </a:r>
                    </a:p>
                  </a:txBody>
                  <a:tcPr/>
                </a:tc>
                <a:tc>
                  <a:txBody>
                    <a:bodyPr/>
                    <a:lstStyle/>
                    <a:p>
                      <a:pPr algn="ctr"/>
                      <a:r>
                        <a:rPr kumimoji="1" lang="ja-JP" altLang="en-US"/>
                        <a:t>移動</a:t>
                      </a:r>
                    </a:p>
                  </a:txBody>
                  <a:tcPr/>
                </a:tc>
                <a:tc>
                  <a:txBody>
                    <a:bodyPr/>
                    <a:lstStyle/>
                    <a:p>
                      <a:pPr algn="ctr"/>
                      <a:r>
                        <a:rPr kumimoji="1" lang="ja-JP" altLang="en-US"/>
                        <a:t>模擬店</a:t>
                      </a:r>
                    </a:p>
                  </a:txBody>
                  <a:tcPr/>
                </a:tc>
                <a:extLst>
                  <a:ext uri="{0D108BD9-81ED-4DB2-BD59-A6C34878D82A}">
                    <a16:rowId xmlns:a16="http://schemas.microsoft.com/office/drawing/2014/main" val="2826792558"/>
                  </a:ext>
                </a:extLst>
              </a:tr>
              <a:tr h="370840">
                <a:tc>
                  <a:txBody>
                    <a:bodyPr/>
                    <a:lstStyle/>
                    <a:p>
                      <a:pPr algn="ctr"/>
                      <a:r>
                        <a:rPr kumimoji="1" lang="ja-JP" altLang="en-US"/>
                        <a:t>支払い</a:t>
                      </a:r>
                    </a:p>
                  </a:txBody>
                  <a:tcPr/>
                </a:tc>
                <a:tc>
                  <a:txBody>
                    <a:bodyPr/>
                    <a:lstStyle/>
                    <a:p>
                      <a:pPr algn="ctr"/>
                      <a:r>
                        <a:rPr kumimoji="1" lang="en-US" altLang="ja-JP" dirty="0"/>
                        <a:t>×</a:t>
                      </a:r>
                      <a:endParaRPr kumimoji="1" lang="ja-JP" altLang="en-US"/>
                    </a:p>
                  </a:txBody>
                  <a:tcPr/>
                </a:tc>
                <a:tc>
                  <a:txBody>
                    <a:bodyPr/>
                    <a:lstStyle/>
                    <a:p>
                      <a:pPr algn="ctr"/>
                      <a:r>
                        <a:rPr kumimoji="1" lang="en-US" altLang="ja-JP" dirty="0"/>
                        <a:t>◯</a:t>
                      </a:r>
                      <a:endParaRPr kumimoji="1" lang="ja-JP" altLang="en-US"/>
                    </a:p>
                  </a:txBody>
                  <a:tcPr/>
                </a:tc>
                <a:tc>
                  <a:txBody>
                    <a:bodyPr/>
                    <a:lstStyle/>
                    <a:p>
                      <a:pPr algn="ctr"/>
                      <a:r>
                        <a:rPr kumimoji="1" lang="en-US" altLang="ja-JP" dirty="0"/>
                        <a:t>◯</a:t>
                      </a:r>
                      <a:endParaRPr kumimoji="1" lang="ja-JP" altLang="en-US"/>
                    </a:p>
                  </a:txBody>
                  <a:tcPr/>
                </a:tc>
                <a:tc>
                  <a:txBody>
                    <a:bodyPr/>
                    <a:lstStyle/>
                    <a:p>
                      <a:pPr algn="ctr"/>
                      <a:r>
                        <a:rPr kumimoji="1" lang="en-US" altLang="ja-JP" dirty="0"/>
                        <a:t>◯</a:t>
                      </a:r>
                      <a:endParaRPr kumimoji="1" lang="ja-JP" altLang="en-US"/>
                    </a:p>
                  </a:txBody>
                  <a:tcPr/>
                </a:tc>
                <a:extLst>
                  <a:ext uri="{0D108BD9-81ED-4DB2-BD59-A6C34878D82A}">
                    <a16:rowId xmlns:a16="http://schemas.microsoft.com/office/drawing/2014/main" val="3196818792"/>
                  </a:ext>
                </a:extLst>
              </a:tr>
              <a:tr h="370840">
                <a:tc>
                  <a:txBody>
                    <a:bodyPr/>
                    <a:lstStyle/>
                    <a:p>
                      <a:pPr algn="ctr"/>
                      <a:r>
                        <a:rPr kumimoji="1" lang="ja-JP" altLang="en-US"/>
                        <a:t>商品</a:t>
                      </a:r>
                    </a:p>
                  </a:txBody>
                  <a:tcPr/>
                </a:tc>
                <a:tc>
                  <a:txBody>
                    <a:bodyPr/>
                    <a:lstStyle/>
                    <a:p>
                      <a:pPr algn="ctr"/>
                      <a:r>
                        <a:rPr kumimoji="1" lang="en-US" altLang="ja-JP" dirty="0"/>
                        <a:t>×</a:t>
                      </a:r>
                      <a:endParaRPr kumimoji="1" lang="ja-JP" altLang="en-US"/>
                    </a:p>
                  </a:txBody>
                  <a:tcPr/>
                </a:tc>
                <a:tc>
                  <a:txBody>
                    <a:bodyPr/>
                    <a:lstStyle/>
                    <a:p>
                      <a:pPr algn="ctr"/>
                      <a:r>
                        <a:rPr kumimoji="1" lang="ja-JP" altLang="en-US"/>
                        <a:t>調理開始</a:t>
                      </a:r>
                    </a:p>
                  </a:txBody>
                  <a:tcPr/>
                </a:tc>
                <a:tc>
                  <a:txBody>
                    <a:bodyPr/>
                    <a:lstStyle/>
                    <a:p>
                      <a:pPr algn="ctr"/>
                      <a:r>
                        <a:rPr kumimoji="1" lang="ja-JP" altLang="en-US"/>
                        <a:t>調理</a:t>
                      </a:r>
                    </a:p>
                  </a:txBody>
                  <a:tcPr/>
                </a:tc>
                <a:tc>
                  <a:txBody>
                    <a:bodyPr/>
                    <a:lstStyle/>
                    <a:p>
                      <a:pPr algn="ctr"/>
                      <a:r>
                        <a:rPr kumimoji="1" lang="ja-JP" altLang="en-US"/>
                        <a:t>受取</a:t>
                      </a:r>
                    </a:p>
                  </a:txBody>
                  <a:tcPr/>
                </a:tc>
                <a:extLst>
                  <a:ext uri="{0D108BD9-81ED-4DB2-BD59-A6C34878D82A}">
                    <a16:rowId xmlns:a16="http://schemas.microsoft.com/office/drawing/2014/main" val="1075670926"/>
                  </a:ext>
                </a:extLst>
              </a:tr>
              <a:tr h="370840">
                <a:tc>
                  <a:txBody>
                    <a:bodyPr/>
                    <a:lstStyle/>
                    <a:p>
                      <a:pPr algn="ctr"/>
                      <a:r>
                        <a:rPr kumimoji="1" lang="en-US" altLang="ja-JP" dirty="0"/>
                        <a:t>QR</a:t>
                      </a:r>
                      <a:r>
                        <a:rPr kumimoji="1" lang="ja-JP" altLang="en-US"/>
                        <a:t>有効</a:t>
                      </a:r>
                    </a:p>
                  </a:txBody>
                  <a:tcPr/>
                </a:tc>
                <a:tc>
                  <a:txBody>
                    <a:bodyPr/>
                    <a:lstStyle/>
                    <a:p>
                      <a:pPr algn="ctr"/>
                      <a:r>
                        <a:rPr kumimoji="1" lang="en-US" altLang="ja-JP" dirty="0"/>
                        <a:t>×</a:t>
                      </a:r>
                      <a:endParaRPr kumimoji="1" lang="ja-JP" altLang="en-US"/>
                    </a:p>
                  </a:txBody>
                  <a:tcPr/>
                </a:tc>
                <a:tc>
                  <a:txBody>
                    <a:bodyPr/>
                    <a:lstStyle/>
                    <a:p>
                      <a:pPr algn="ctr"/>
                      <a:r>
                        <a:rPr kumimoji="1" lang="en-US" altLang="ja-JP" dirty="0"/>
                        <a:t>◯</a:t>
                      </a:r>
                      <a:endParaRPr kumimoji="1" lang="ja-JP" altLang="en-US"/>
                    </a:p>
                  </a:txBody>
                  <a:tcPr/>
                </a:tc>
                <a:tc>
                  <a:txBody>
                    <a:bodyPr/>
                    <a:lstStyle/>
                    <a:p>
                      <a:pPr algn="ctr"/>
                      <a:r>
                        <a:rPr kumimoji="1" lang="en-US" altLang="ja-JP" dirty="0"/>
                        <a:t>◯</a:t>
                      </a:r>
                      <a:endParaRPr kumimoji="1" lang="ja-JP" altLang="en-US"/>
                    </a:p>
                  </a:txBody>
                  <a:tcPr/>
                </a:tc>
                <a:tc>
                  <a:txBody>
                    <a:bodyPr/>
                    <a:lstStyle/>
                    <a:p>
                      <a:pPr algn="ctr"/>
                      <a:r>
                        <a:rPr kumimoji="1" lang="en-US" altLang="ja-JP" dirty="0"/>
                        <a:t>×</a:t>
                      </a:r>
                      <a:endParaRPr kumimoji="1" lang="ja-JP" altLang="en-US"/>
                    </a:p>
                  </a:txBody>
                  <a:tcPr/>
                </a:tc>
                <a:extLst>
                  <a:ext uri="{0D108BD9-81ED-4DB2-BD59-A6C34878D82A}">
                    <a16:rowId xmlns:a16="http://schemas.microsoft.com/office/drawing/2014/main" val="4134267052"/>
                  </a:ext>
                </a:extLst>
              </a:tr>
            </a:tbl>
          </a:graphicData>
        </a:graphic>
      </p:graphicFrame>
      <p:sp>
        <p:nvSpPr>
          <p:cNvPr id="5" name="テキスト ボックス 4">
            <a:extLst>
              <a:ext uri="{FF2B5EF4-FFF2-40B4-BE49-F238E27FC236}">
                <a16:creationId xmlns:a16="http://schemas.microsoft.com/office/drawing/2014/main" id="{8A70D17E-00DF-721E-A1C5-B1736A44D96C}"/>
              </a:ext>
            </a:extLst>
          </p:cNvPr>
          <p:cNvSpPr txBox="1"/>
          <p:nvPr/>
        </p:nvSpPr>
        <p:spPr>
          <a:xfrm>
            <a:off x="1602707" y="5609860"/>
            <a:ext cx="6955750" cy="1200329"/>
          </a:xfrm>
          <a:prstGeom prst="rect">
            <a:avLst/>
          </a:prstGeom>
          <a:noFill/>
        </p:spPr>
        <p:txBody>
          <a:bodyPr wrap="none" rtlCol="0">
            <a:spAutoFit/>
          </a:bodyPr>
          <a:lstStyle/>
          <a:p>
            <a:r>
              <a:rPr kumimoji="1" lang="ja-JP" altLang="en-US" sz="2400"/>
              <a:t>受取</a:t>
            </a:r>
            <a:r>
              <a:rPr kumimoji="1" lang="en-US" altLang="ja-JP" sz="2400" dirty="0"/>
              <a:t>QR</a:t>
            </a:r>
            <a:r>
              <a:rPr kumimoji="1" lang="ja-JP" altLang="en-US" sz="2400"/>
              <a:t>コードは決済から受取まで有効</a:t>
            </a:r>
            <a:endParaRPr kumimoji="1" lang="en-US" altLang="ja-JP" sz="2400" dirty="0"/>
          </a:p>
          <a:p>
            <a:r>
              <a:rPr kumimoji="1" lang="ja-JP" altLang="en-US" sz="2400"/>
              <a:t>商品を受け取ったら無効になる</a:t>
            </a:r>
            <a:endParaRPr kumimoji="1" lang="en-US" altLang="ja-JP" sz="2400" dirty="0"/>
          </a:p>
          <a:p>
            <a:r>
              <a:rPr kumimoji="1" lang="ja-JP" altLang="en-US" sz="2400"/>
              <a:t>これらのステータスはクラウドで変数として扱う</a:t>
            </a:r>
          </a:p>
        </p:txBody>
      </p:sp>
      <p:sp>
        <p:nvSpPr>
          <p:cNvPr id="6" name="テキスト ボックス 5">
            <a:extLst>
              <a:ext uri="{FF2B5EF4-FFF2-40B4-BE49-F238E27FC236}">
                <a16:creationId xmlns:a16="http://schemas.microsoft.com/office/drawing/2014/main" id="{F94A96DD-3979-424A-9472-61E744FDE4F6}"/>
              </a:ext>
            </a:extLst>
          </p:cNvPr>
          <p:cNvSpPr txBox="1"/>
          <p:nvPr/>
        </p:nvSpPr>
        <p:spPr>
          <a:xfrm>
            <a:off x="509073" y="6810189"/>
            <a:ext cx="9648795" cy="646331"/>
          </a:xfrm>
          <a:prstGeom prst="rect">
            <a:avLst/>
          </a:prstGeom>
          <a:noFill/>
        </p:spPr>
        <p:txBody>
          <a:bodyPr wrap="none" rtlCol="0">
            <a:spAutoFit/>
          </a:bodyPr>
          <a:lstStyle/>
          <a:p>
            <a:r>
              <a:rPr kumimoji="1" lang="ja-JP" altLang="en-US"/>
              <a:t>スマートフォンを持っていない方、決済方法のない方用に現金決済専用のタブレットを準備</a:t>
            </a:r>
            <a:endParaRPr kumimoji="1" lang="en-US" altLang="ja-JP" dirty="0"/>
          </a:p>
          <a:p>
            <a:r>
              <a:rPr kumimoji="1" lang="ja-JP" altLang="en-US"/>
              <a:t>模擬店までの案内図、出来上がり予測時間、受取</a:t>
            </a:r>
            <a:r>
              <a:rPr kumimoji="1" lang="en-US" altLang="ja-JP" dirty="0"/>
              <a:t>QR</a:t>
            </a:r>
            <a:r>
              <a:rPr kumimoji="1" lang="ja-JP" altLang="en-US"/>
              <a:t>コードはプリントして渡す。</a:t>
            </a:r>
          </a:p>
        </p:txBody>
      </p:sp>
    </p:spTree>
    <p:extLst>
      <p:ext uri="{BB962C8B-B14F-4D97-AF65-F5344CB8AC3E}">
        <p14:creationId xmlns:p14="http://schemas.microsoft.com/office/powerpoint/2010/main" val="101052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AD2C8CC-E6E6-BC7C-BE1F-6ED58AD1EE33}"/>
              </a:ext>
            </a:extLst>
          </p:cNvPr>
          <p:cNvSpPr>
            <a:spLocks noGrp="1"/>
          </p:cNvSpPr>
          <p:nvPr>
            <p:ph type="sldNum" sz="quarter" idx="4"/>
          </p:nvPr>
        </p:nvSpPr>
        <p:spPr/>
        <p:txBody>
          <a:bodyPr/>
          <a:lstStyle/>
          <a:p>
            <a:fld id="{DF44EA4A-4EDC-CC4A-87DD-3A1EE7A3F92D}" type="slidenum">
              <a:rPr lang="ja-JP" altLang="en-US" smtClean="0"/>
              <a:pPr/>
              <a:t>10</a:t>
            </a:fld>
            <a:endParaRPr lang="ja-JP" altLang="en-US"/>
          </a:p>
        </p:txBody>
      </p:sp>
      <p:sp>
        <p:nvSpPr>
          <p:cNvPr id="3" name="object 2">
            <a:extLst>
              <a:ext uri="{FF2B5EF4-FFF2-40B4-BE49-F238E27FC236}">
                <a16:creationId xmlns:a16="http://schemas.microsoft.com/office/drawing/2014/main" id="{D0A4DB88-8207-6284-E6A6-B37098340E16}"/>
              </a:ext>
            </a:extLst>
          </p:cNvPr>
          <p:cNvSpPr txBox="1">
            <a:spLocks/>
          </p:cNvSpPr>
          <p:nvPr/>
        </p:nvSpPr>
        <p:spPr>
          <a:xfrm>
            <a:off x="393700" y="276225"/>
            <a:ext cx="3221355" cy="257763"/>
          </a:xfrm>
          <a:prstGeom prst="rect">
            <a:avLst/>
          </a:prstGeom>
        </p:spPr>
        <p:txBody>
          <a:bodyPr vert="horz" wrap="square" lIns="0" tIns="11430" rIns="0" bIns="0" rtlCol="0">
            <a:spAutoFit/>
          </a:bodyPr>
          <a:lstStyle>
            <a:lvl1pPr>
              <a:defRPr>
                <a:latin typeface="+mj-lt"/>
                <a:ea typeface="+mj-ea"/>
                <a:cs typeface="+mj-cs"/>
              </a:defRPr>
            </a:lvl1pPr>
          </a:lstStyle>
          <a:p>
            <a:pPr marL="12700">
              <a:spcBef>
                <a:spcPts val="90"/>
              </a:spcBef>
              <a:tabLst>
                <a:tab pos="1891664" algn="l"/>
              </a:tabLst>
            </a:pPr>
            <a:r>
              <a:rPr lang="ja-JP" altLang="en-US" sz="1600" b="1" kern="0" spc="-5">
                <a:latin typeface="Meiryo" panose="020B0604030504040204" pitchFamily="34" charset="-128"/>
                <a:ea typeface="Meiryo" panose="020B0604030504040204" pitchFamily="34" charset="-128"/>
              </a:rPr>
              <a:t>応募作品</a:t>
            </a:r>
            <a:endParaRPr lang="en-US" altLang="ja-JP" sz="1600" b="1" kern="0" spc="-5" dirty="0">
              <a:latin typeface="Meiryo" panose="020B0604030504040204" pitchFamily="34" charset="-128"/>
              <a:ea typeface="Meiryo" panose="020B0604030504040204" pitchFamily="34" charset="-128"/>
            </a:endParaRPr>
          </a:p>
        </p:txBody>
      </p:sp>
      <p:sp>
        <p:nvSpPr>
          <p:cNvPr id="5" name="Google Shape;55;p2">
            <a:extLst>
              <a:ext uri="{FF2B5EF4-FFF2-40B4-BE49-F238E27FC236}">
                <a16:creationId xmlns:a16="http://schemas.microsoft.com/office/drawing/2014/main" id="{E4C56AA4-9B6D-84F5-6B30-D98F91D6867E}"/>
              </a:ext>
            </a:extLst>
          </p:cNvPr>
          <p:cNvSpPr txBox="1"/>
          <p:nvPr/>
        </p:nvSpPr>
        <p:spPr>
          <a:xfrm>
            <a:off x="393700" y="1595312"/>
            <a:ext cx="9673665" cy="415458"/>
          </a:xfrm>
          <a:prstGeom prst="rect">
            <a:avLst/>
          </a:prstGeom>
          <a:noFill/>
          <a:ln>
            <a:noFill/>
          </a:ln>
        </p:spPr>
        <p:txBody>
          <a:bodyPr spcFirstLastPara="1" wrap="square" lIns="91425" tIns="45700" rIns="91425" bIns="45700" anchor="t" anchorCtr="0">
            <a:spAutoFit/>
          </a:bodyPr>
          <a:lstStyle/>
          <a:p>
            <a:pPr>
              <a:lnSpc>
                <a:spcPct val="150000"/>
              </a:lnSpc>
              <a:buSzPts val="1800"/>
            </a:pPr>
            <a:r>
              <a:rPr lang="ja-JP" altLang="en-US" sz="1400" b="1">
                <a:latin typeface="Meiryo" panose="020B0604030504040204" pitchFamily="34" charset="-128"/>
                <a:ea typeface="Meiryo" panose="020B0604030504040204" pitchFamily="34" charset="-128"/>
                <a:cs typeface="Meiryo"/>
                <a:sym typeface="Meiryo"/>
              </a:rPr>
              <a:t>３）機能・仕様（特徴）</a:t>
            </a:r>
          </a:p>
        </p:txBody>
      </p:sp>
      <p:sp>
        <p:nvSpPr>
          <p:cNvPr id="8" name="Google Shape;55;p2">
            <a:extLst>
              <a:ext uri="{FF2B5EF4-FFF2-40B4-BE49-F238E27FC236}">
                <a16:creationId xmlns:a16="http://schemas.microsoft.com/office/drawing/2014/main" id="{A6A3D79A-618B-1609-7489-7D2DF6EEAE33}"/>
              </a:ext>
            </a:extLst>
          </p:cNvPr>
          <p:cNvSpPr txBox="1"/>
          <p:nvPr/>
        </p:nvSpPr>
        <p:spPr>
          <a:xfrm>
            <a:off x="393700" y="2125771"/>
            <a:ext cx="9737128" cy="307736"/>
          </a:xfrm>
          <a:prstGeom prst="rect">
            <a:avLst/>
          </a:prstGeom>
          <a:noFill/>
          <a:ln>
            <a:noFill/>
          </a:ln>
        </p:spPr>
        <p:txBody>
          <a:bodyPr spcFirstLastPara="1" wrap="square" lIns="91425" tIns="45700" rIns="91425" bIns="45700" anchor="t" anchorCtr="0">
            <a:spAutoFit/>
          </a:bodyPr>
          <a:lstStyle/>
          <a:p>
            <a:pPr>
              <a:buSzPts val="1800"/>
            </a:pPr>
            <a:r>
              <a:rPr lang="ja-JP" altLang="en-US" sz="1400" b="1">
                <a:latin typeface="Meiryo" panose="020B0604030504040204" pitchFamily="34" charset="-128"/>
                <a:ea typeface="Meiryo" panose="020B0604030504040204" pitchFamily="34" charset="-128"/>
                <a:cs typeface="Meiryo"/>
                <a:sym typeface="Meiryo"/>
              </a:rPr>
              <a:t>外観デザイン</a:t>
            </a:r>
          </a:p>
        </p:txBody>
      </p:sp>
      <p:cxnSp>
        <p:nvCxnSpPr>
          <p:cNvPr id="9" name="直線コネクタ 8">
            <a:extLst>
              <a:ext uri="{FF2B5EF4-FFF2-40B4-BE49-F238E27FC236}">
                <a16:creationId xmlns:a16="http://schemas.microsoft.com/office/drawing/2014/main" id="{6512278F-30B5-1574-A48F-5A66BCDC2F7C}"/>
              </a:ext>
            </a:extLst>
          </p:cNvPr>
          <p:cNvCxnSpPr/>
          <p:nvPr/>
        </p:nvCxnSpPr>
        <p:spPr>
          <a:xfrm>
            <a:off x="393700" y="1967288"/>
            <a:ext cx="9673665" cy="0"/>
          </a:xfrm>
          <a:prstGeom prst="line">
            <a:avLst/>
          </a:prstGeom>
          <a:ln w="12700">
            <a:solidFill>
              <a:srgbClr val="408AD6"/>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685D3DC4-26A2-AFF4-5764-89D0F915CE47}"/>
              </a:ext>
            </a:extLst>
          </p:cNvPr>
          <p:cNvSpPr/>
          <p:nvPr/>
        </p:nvSpPr>
        <p:spPr>
          <a:xfrm>
            <a:off x="393700" y="932328"/>
            <a:ext cx="9673665" cy="518925"/>
          </a:xfrm>
          <a:prstGeom prst="rect">
            <a:avLst/>
          </a:prstGeom>
          <a:solidFill>
            <a:srgbClr val="E4F8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Google Shape;55;p2">
            <a:extLst>
              <a:ext uri="{FF2B5EF4-FFF2-40B4-BE49-F238E27FC236}">
                <a16:creationId xmlns:a16="http://schemas.microsoft.com/office/drawing/2014/main" id="{76811A0A-9E29-4A48-3301-8B3B62050B30}"/>
              </a:ext>
            </a:extLst>
          </p:cNvPr>
          <p:cNvSpPr txBox="1"/>
          <p:nvPr/>
        </p:nvSpPr>
        <p:spPr>
          <a:xfrm>
            <a:off x="393700" y="943463"/>
            <a:ext cx="647449" cy="507791"/>
          </a:xfrm>
          <a:prstGeom prst="rect">
            <a:avLst/>
          </a:prstGeom>
          <a:solidFill>
            <a:srgbClr val="3F8BD6"/>
          </a:solidFill>
          <a:ln>
            <a:noFill/>
          </a:ln>
        </p:spPr>
        <p:txBody>
          <a:bodyPr spcFirstLastPara="1" wrap="square" lIns="91425" tIns="45700" rIns="91425" bIns="45700" anchor="t" anchorCtr="0">
            <a:spAutoFit/>
          </a:bodyPr>
          <a:lstStyle/>
          <a:p>
            <a:pPr>
              <a:lnSpc>
                <a:spcPct val="150000"/>
              </a:lnSpc>
              <a:buSzPts val="1800"/>
            </a:pPr>
            <a:r>
              <a:rPr lang="ja-JP" altLang="en-US" b="1">
                <a:solidFill>
                  <a:schemeClr val="bg1"/>
                </a:solidFill>
                <a:latin typeface="Meiryo" panose="020B0604030504040204" pitchFamily="34" charset="-128"/>
                <a:ea typeface="Meiryo" panose="020B0604030504040204" pitchFamily="34" charset="-128"/>
                <a:cs typeface="Meiryo"/>
                <a:sym typeface="Meiryo"/>
              </a:rPr>
              <a:t>開発</a:t>
            </a:r>
            <a:endParaRPr lang="en-US" altLang="ja-JP" b="1" dirty="0">
              <a:solidFill>
                <a:schemeClr val="bg1"/>
              </a:solidFill>
              <a:latin typeface="Meiryo" panose="020B0604030504040204" pitchFamily="34" charset="-128"/>
              <a:ea typeface="Meiryo" panose="020B0604030504040204" pitchFamily="34" charset="-128"/>
              <a:cs typeface="Meiryo"/>
              <a:sym typeface="Meiryo"/>
            </a:endParaRPr>
          </a:p>
        </p:txBody>
      </p:sp>
      <p:sp>
        <p:nvSpPr>
          <p:cNvPr id="10" name="Google Shape;55;p2">
            <a:extLst>
              <a:ext uri="{FF2B5EF4-FFF2-40B4-BE49-F238E27FC236}">
                <a16:creationId xmlns:a16="http://schemas.microsoft.com/office/drawing/2014/main" id="{74CB0927-8F51-3592-9812-0FDF3D054299}"/>
              </a:ext>
            </a:extLst>
          </p:cNvPr>
          <p:cNvSpPr txBox="1"/>
          <p:nvPr/>
        </p:nvSpPr>
        <p:spPr>
          <a:xfrm>
            <a:off x="1108924" y="943463"/>
            <a:ext cx="6514094" cy="507791"/>
          </a:xfrm>
          <a:prstGeom prst="rect">
            <a:avLst/>
          </a:prstGeom>
          <a:noFill/>
          <a:ln>
            <a:noFill/>
          </a:ln>
        </p:spPr>
        <p:txBody>
          <a:bodyPr spcFirstLastPara="1" wrap="square" lIns="91425" tIns="45700" rIns="91425" bIns="45700" anchor="t" anchorCtr="0">
            <a:spAutoFit/>
          </a:bodyPr>
          <a:lstStyle/>
          <a:p>
            <a:pPr>
              <a:lnSpc>
                <a:spcPct val="150000"/>
              </a:lnSpc>
              <a:buSzPts val="1800"/>
            </a:pPr>
            <a:r>
              <a:rPr lang="ja-JP" altLang="en-US" b="1">
                <a:solidFill>
                  <a:srgbClr val="3F8BD6"/>
                </a:solidFill>
                <a:latin typeface="Meiryo" panose="020B0604030504040204" pitchFamily="34" charset="-128"/>
                <a:ea typeface="Meiryo" panose="020B0604030504040204" pitchFamily="34" charset="-128"/>
                <a:cs typeface="Meiryo"/>
                <a:sym typeface="Meiryo"/>
              </a:rPr>
              <a:t>（社会）課題解決のために何を開発したのか</a:t>
            </a:r>
            <a:endParaRPr lang="en-US" altLang="ja-JP" b="1" dirty="0">
              <a:solidFill>
                <a:srgbClr val="3F8BD6"/>
              </a:solidFill>
              <a:latin typeface="Meiryo" panose="020B0604030504040204" pitchFamily="34" charset="-128"/>
              <a:ea typeface="Meiryo" panose="020B0604030504040204" pitchFamily="34" charset="-128"/>
              <a:cs typeface="Meiryo"/>
              <a:sym typeface="Meiryo"/>
            </a:endParaRPr>
          </a:p>
        </p:txBody>
      </p:sp>
      <p:sp>
        <p:nvSpPr>
          <p:cNvPr id="11" name="object 2">
            <a:extLst>
              <a:ext uri="{FF2B5EF4-FFF2-40B4-BE49-F238E27FC236}">
                <a16:creationId xmlns:a16="http://schemas.microsoft.com/office/drawing/2014/main" id="{34F34882-D07A-3828-FE02-B137C62C4FF9}"/>
              </a:ext>
            </a:extLst>
          </p:cNvPr>
          <p:cNvSpPr txBox="1">
            <a:spLocks/>
          </p:cNvSpPr>
          <p:nvPr/>
        </p:nvSpPr>
        <p:spPr>
          <a:xfrm>
            <a:off x="2427938" y="778549"/>
            <a:ext cx="7630460" cy="119263"/>
          </a:xfrm>
          <a:prstGeom prst="rect">
            <a:avLst/>
          </a:prstGeom>
        </p:spPr>
        <p:txBody>
          <a:bodyPr vert="horz" wrap="square" lIns="0" tIns="11430" rIns="0" bIns="0" rtlCol="0">
            <a:spAutoFit/>
          </a:bodyPr>
          <a:lstStyle>
            <a:lvl1pPr>
              <a:defRPr>
                <a:latin typeface="+mj-lt"/>
                <a:ea typeface="+mj-ea"/>
                <a:cs typeface="+mj-cs"/>
              </a:defRPr>
            </a:lvl1pPr>
          </a:lstStyle>
          <a:p>
            <a:pPr algn="r"/>
            <a:r>
              <a:rPr kumimoji="1" lang="en-US" altLang="ja-JP" sz="700" dirty="0">
                <a:latin typeface="Meiryo" panose="020B0604030504040204" pitchFamily="34" charset="-128"/>
                <a:ea typeface="Meiryo" panose="020B0604030504040204" pitchFamily="34" charset="-128"/>
              </a:rPr>
              <a:t>※</a:t>
            </a:r>
            <a:r>
              <a:rPr kumimoji="1" lang="ja-JP" altLang="en-US" sz="700">
                <a:latin typeface="Meiryo" panose="020B0604030504040204" pitchFamily="34" charset="-128"/>
                <a:ea typeface="Meiryo" panose="020B0604030504040204" pitchFamily="34" charset="-128"/>
              </a:rPr>
              <a:t>任意以外の</a:t>
            </a:r>
            <a:r>
              <a:rPr kumimoji="1" lang="ja-JP" altLang="en-US" sz="700">
                <a:solidFill>
                  <a:schemeClr val="tx1"/>
                </a:solidFill>
                <a:latin typeface="Meiryo" panose="020B0604030504040204" pitchFamily="34" charset="-128"/>
                <a:ea typeface="Meiryo" panose="020B0604030504040204" pitchFamily="34" charset="-128"/>
              </a:rPr>
              <a:t>すべての項目について、漏れなく記入してください。書類に不備があった場合は、応募無効となることがございます。ご注意ください。</a:t>
            </a:r>
          </a:p>
        </p:txBody>
      </p:sp>
      <p:pic>
        <p:nvPicPr>
          <p:cNvPr id="16" name="図 15" descr="アイコン&#10;&#10;自動的に生成された説明">
            <a:extLst>
              <a:ext uri="{FF2B5EF4-FFF2-40B4-BE49-F238E27FC236}">
                <a16:creationId xmlns:a16="http://schemas.microsoft.com/office/drawing/2014/main" id="{F754DF91-136C-EBA2-1BBF-D52AEABE01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516" y="1191789"/>
            <a:ext cx="7559675" cy="7559675"/>
          </a:xfrm>
          <a:prstGeom prst="rect">
            <a:avLst/>
          </a:prstGeom>
        </p:spPr>
      </p:pic>
      <p:pic>
        <p:nvPicPr>
          <p:cNvPr id="17" name="図 16" descr="アイコン&#10;&#10;自動的に生成された説明">
            <a:extLst>
              <a:ext uri="{FF2B5EF4-FFF2-40B4-BE49-F238E27FC236}">
                <a16:creationId xmlns:a16="http://schemas.microsoft.com/office/drawing/2014/main" id="{9EDE8EFC-4C58-6594-F0A5-2DCB470A5A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9011" y="1191789"/>
            <a:ext cx="7559675" cy="7559675"/>
          </a:xfrm>
          <a:prstGeom prst="rect">
            <a:avLst/>
          </a:prstGeom>
        </p:spPr>
      </p:pic>
      <p:grpSp>
        <p:nvGrpSpPr>
          <p:cNvPr id="34" name="グループ化 33">
            <a:extLst>
              <a:ext uri="{FF2B5EF4-FFF2-40B4-BE49-F238E27FC236}">
                <a16:creationId xmlns:a16="http://schemas.microsoft.com/office/drawing/2014/main" id="{0A329E7D-F5DB-EF9F-CA19-79000D867C46}"/>
              </a:ext>
            </a:extLst>
          </p:cNvPr>
          <p:cNvGrpSpPr/>
          <p:nvPr/>
        </p:nvGrpSpPr>
        <p:grpSpPr>
          <a:xfrm>
            <a:off x="-1823563" y="1191789"/>
            <a:ext cx="7639693" cy="7639693"/>
            <a:chOff x="-1823563" y="1191789"/>
            <a:chExt cx="7639693" cy="7639693"/>
          </a:xfrm>
        </p:grpSpPr>
        <p:pic>
          <p:nvPicPr>
            <p:cNvPr id="15" name="図 14" descr="アイコン&#10;&#10;自動的に生成された説明">
              <a:extLst>
                <a:ext uri="{FF2B5EF4-FFF2-40B4-BE49-F238E27FC236}">
                  <a16:creationId xmlns:a16="http://schemas.microsoft.com/office/drawing/2014/main" id="{BA013C86-369C-9469-7C12-58E13CC9C7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3563" y="1191789"/>
              <a:ext cx="7639693" cy="7639693"/>
            </a:xfrm>
            <a:prstGeom prst="rect">
              <a:avLst/>
            </a:prstGeom>
          </p:spPr>
        </p:pic>
        <p:pic>
          <p:nvPicPr>
            <p:cNvPr id="5122" name="Picture 2">
              <a:extLst>
                <a:ext uri="{FF2B5EF4-FFF2-40B4-BE49-F238E27FC236}">
                  <a16:creationId xmlns:a16="http://schemas.microsoft.com/office/drawing/2014/main" id="{93BB4C90-46A3-6864-FC23-D36B59446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489" y="3348809"/>
              <a:ext cx="1483587" cy="11774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1D64B52D-ACDB-E1C8-05ED-2075D40DDE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794" y="4526259"/>
              <a:ext cx="1718975" cy="1570862"/>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テキスト ボックス 17">
            <a:extLst>
              <a:ext uri="{FF2B5EF4-FFF2-40B4-BE49-F238E27FC236}">
                <a16:creationId xmlns:a16="http://schemas.microsoft.com/office/drawing/2014/main" id="{BAFA3538-D31A-A445-5F3B-24E601F28EE2}"/>
              </a:ext>
            </a:extLst>
          </p:cNvPr>
          <p:cNvSpPr txBox="1"/>
          <p:nvPr/>
        </p:nvSpPr>
        <p:spPr>
          <a:xfrm>
            <a:off x="4119613" y="5468594"/>
            <a:ext cx="1337911" cy="646331"/>
          </a:xfrm>
          <a:prstGeom prst="rect">
            <a:avLst/>
          </a:prstGeom>
          <a:noFill/>
        </p:spPr>
        <p:txBody>
          <a:bodyPr wrap="square" rtlCol="0">
            <a:spAutoFit/>
          </a:bodyPr>
          <a:lstStyle/>
          <a:p>
            <a:r>
              <a:rPr kumimoji="1" lang="ja-JP" altLang="en-US"/>
              <a:t>出来上がり</a:t>
            </a:r>
            <a:endParaRPr kumimoji="1" lang="en-US" altLang="ja-JP" dirty="0"/>
          </a:p>
          <a:p>
            <a:r>
              <a:rPr kumimoji="1" lang="en-US" altLang="ja-JP" dirty="0"/>
              <a:t>10:25:00</a:t>
            </a:r>
            <a:endParaRPr kumimoji="1" lang="ja-JP" altLang="en-US"/>
          </a:p>
        </p:txBody>
      </p:sp>
      <p:sp>
        <p:nvSpPr>
          <p:cNvPr id="19" name="角丸四角形 18">
            <a:extLst>
              <a:ext uri="{FF2B5EF4-FFF2-40B4-BE49-F238E27FC236}">
                <a16:creationId xmlns:a16="http://schemas.microsoft.com/office/drawing/2014/main" id="{0762224D-53C5-DD4C-F3D7-5F6A6E40B2D5}"/>
              </a:ext>
            </a:extLst>
          </p:cNvPr>
          <p:cNvSpPr/>
          <p:nvPr/>
        </p:nvSpPr>
        <p:spPr>
          <a:xfrm>
            <a:off x="5197009" y="5696295"/>
            <a:ext cx="664144" cy="400826"/>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kumimoji="1" lang="en-US" altLang="ja-JP" dirty="0"/>
              <a:t>QR</a:t>
            </a:r>
            <a:endParaRPr kumimoji="1" lang="ja-JP" altLang="en-US"/>
          </a:p>
        </p:txBody>
      </p:sp>
      <p:grpSp>
        <p:nvGrpSpPr>
          <p:cNvPr id="20" name="グループ化 19">
            <a:extLst>
              <a:ext uri="{FF2B5EF4-FFF2-40B4-BE49-F238E27FC236}">
                <a16:creationId xmlns:a16="http://schemas.microsoft.com/office/drawing/2014/main" id="{76EFAB7D-7C81-79FF-0237-725B9A14FC24}"/>
              </a:ext>
            </a:extLst>
          </p:cNvPr>
          <p:cNvGrpSpPr/>
          <p:nvPr/>
        </p:nvGrpSpPr>
        <p:grpSpPr>
          <a:xfrm>
            <a:off x="4510509" y="3415740"/>
            <a:ext cx="1042927" cy="1972836"/>
            <a:chOff x="3003082" y="3493970"/>
            <a:chExt cx="1689234" cy="3382050"/>
          </a:xfrm>
        </p:grpSpPr>
        <p:sp>
          <p:nvSpPr>
            <p:cNvPr id="21" name="正方形/長方形 20">
              <a:extLst>
                <a:ext uri="{FF2B5EF4-FFF2-40B4-BE49-F238E27FC236}">
                  <a16:creationId xmlns:a16="http://schemas.microsoft.com/office/drawing/2014/main" id="{9B544180-E6AD-5C4F-2A19-D1EC8A62E250}"/>
                </a:ext>
              </a:extLst>
            </p:cNvPr>
            <p:cNvSpPr/>
            <p:nvPr/>
          </p:nvSpPr>
          <p:spPr>
            <a:xfrm>
              <a:off x="3003082" y="3493971"/>
              <a:ext cx="1684421" cy="33820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879FC5BB-B7FE-9C8E-F7FE-8C3691DADBC4}"/>
                </a:ext>
              </a:extLst>
            </p:cNvPr>
            <p:cNvSpPr/>
            <p:nvPr/>
          </p:nvSpPr>
          <p:spPr>
            <a:xfrm>
              <a:off x="3522846" y="3493970"/>
              <a:ext cx="1169470" cy="10010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7A39F3F2-790D-DE95-20F7-555602693AF0}"/>
                </a:ext>
              </a:extLst>
            </p:cNvPr>
            <p:cNvSpPr/>
            <p:nvPr/>
          </p:nvSpPr>
          <p:spPr>
            <a:xfrm>
              <a:off x="3520440" y="4460915"/>
              <a:ext cx="1169470" cy="1001027"/>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t>お好み焼</a:t>
              </a:r>
            </a:p>
          </p:txBody>
        </p:sp>
        <p:sp>
          <p:nvSpPr>
            <p:cNvPr id="24" name="正方形/長方形 23">
              <a:extLst>
                <a:ext uri="{FF2B5EF4-FFF2-40B4-BE49-F238E27FC236}">
                  <a16:creationId xmlns:a16="http://schemas.microsoft.com/office/drawing/2014/main" id="{99760C84-4FF8-5B18-6051-5E09CB42B887}"/>
                </a:ext>
              </a:extLst>
            </p:cNvPr>
            <p:cNvSpPr/>
            <p:nvPr/>
          </p:nvSpPr>
          <p:spPr>
            <a:xfrm>
              <a:off x="3519236" y="5451590"/>
              <a:ext cx="1169470" cy="10010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pic>
        <p:nvPicPr>
          <p:cNvPr id="25" name="図 24" descr="QR コード&#10;&#10;自動的に生成された説明">
            <a:extLst>
              <a:ext uri="{FF2B5EF4-FFF2-40B4-BE49-F238E27FC236}">
                <a16:creationId xmlns:a16="http://schemas.microsoft.com/office/drawing/2014/main" id="{AD63E3F4-8772-2D3D-F9AE-4ABBFF999D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2146" y="3848378"/>
            <a:ext cx="1231252" cy="1231252"/>
          </a:xfrm>
          <a:prstGeom prst="rect">
            <a:avLst/>
          </a:prstGeom>
        </p:spPr>
      </p:pic>
      <p:sp>
        <p:nvSpPr>
          <p:cNvPr id="26" name="テキスト ボックス 25">
            <a:extLst>
              <a:ext uri="{FF2B5EF4-FFF2-40B4-BE49-F238E27FC236}">
                <a16:creationId xmlns:a16="http://schemas.microsoft.com/office/drawing/2014/main" id="{796B0E9E-C8E5-0503-FE0A-63FD86B34E95}"/>
              </a:ext>
            </a:extLst>
          </p:cNvPr>
          <p:cNvSpPr txBox="1"/>
          <p:nvPr/>
        </p:nvSpPr>
        <p:spPr>
          <a:xfrm>
            <a:off x="980618" y="2574753"/>
            <a:ext cx="2031325" cy="461665"/>
          </a:xfrm>
          <a:prstGeom prst="rect">
            <a:avLst/>
          </a:prstGeom>
          <a:noFill/>
        </p:spPr>
        <p:txBody>
          <a:bodyPr wrap="none" rtlCol="0">
            <a:spAutoFit/>
          </a:bodyPr>
          <a:lstStyle/>
          <a:p>
            <a:r>
              <a:rPr kumimoji="1" lang="ja-JP" altLang="en-US" sz="2400"/>
              <a:t>メニュー画面</a:t>
            </a:r>
          </a:p>
        </p:txBody>
      </p:sp>
      <p:sp>
        <p:nvSpPr>
          <p:cNvPr id="27" name="テキスト ボックス 26">
            <a:extLst>
              <a:ext uri="{FF2B5EF4-FFF2-40B4-BE49-F238E27FC236}">
                <a16:creationId xmlns:a16="http://schemas.microsoft.com/office/drawing/2014/main" id="{C4A53CE8-EF0F-B243-6F6D-8412C5AEC9F1}"/>
              </a:ext>
            </a:extLst>
          </p:cNvPr>
          <p:cNvSpPr txBox="1"/>
          <p:nvPr/>
        </p:nvSpPr>
        <p:spPr>
          <a:xfrm>
            <a:off x="4357467" y="2623876"/>
            <a:ext cx="1415772" cy="461665"/>
          </a:xfrm>
          <a:prstGeom prst="rect">
            <a:avLst/>
          </a:prstGeom>
          <a:noFill/>
        </p:spPr>
        <p:txBody>
          <a:bodyPr wrap="none" rtlCol="0">
            <a:spAutoFit/>
          </a:bodyPr>
          <a:lstStyle/>
          <a:p>
            <a:r>
              <a:rPr kumimoji="1" lang="ja-JP" altLang="en-US" sz="2400"/>
              <a:t>案内画面</a:t>
            </a:r>
          </a:p>
        </p:txBody>
      </p:sp>
      <p:sp>
        <p:nvSpPr>
          <p:cNvPr id="28" name="テキスト ボックス 27">
            <a:extLst>
              <a:ext uri="{FF2B5EF4-FFF2-40B4-BE49-F238E27FC236}">
                <a16:creationId xmlns:a16="http://schemas.microsoft.com/office/drawing/2014/main" id="{16515B07-6488-69DE-312F-DE51823B33C8}"/>
              </a:ext>
            </a:extLst>
          </p:cNvPr>
          <p:cNvSpPr txBox="1"/>
          <p:nvPr/>
        </p:nvSpPr>
        <p:spPr>
          <a:xfrm>
            <a:off x="7468532" y="2633070"/>
            <a:ext cx="1415772" cy="461665"/>
          </a:xfrm>
          <a:prstGeom prst="rect">
            <a:avLst/>
          </a:prstGeom>
          <a:noFill/>
        </p:spPr>
        <p:txBody>
          <a:bodyPr wrap="none" rtlCol="0">
            <a:spAutoFit/>
          </a:bodyPr>
          <a:lstStyle/>
          <a:p>
            <a:r>
              <a:rPr kumimoji="1" lang="ja-JP" altLang="en-US" sz="2400"/>
              <a:t>受取画面</a:t>
            </a:r>
          </a:p>
        </p:txBody>
      </p:sp>
      <p:cxnSp>
        <p:nvCxnSpPr>
          <p:cNvPr id="30" name="直線矢印コネクタ 29">
            <a:extLst>
              <a:ext uri="{FF2B5EF4-FFF2-40B4-BE49-F238E27FC236}">
                <a16:creationId xmlns:a16="http://schemas.microsoft.com/office/drawing/2014/main" id="{6CC75CDC-5BA1-4FB1-C013-6058A24FF964}"/>
              </a:ext>
            </a:extLst>
          </p:cNvPr>
          <p:cNvCxnSpPr/>
          <p:nvPr/>
        </p:nvCxnSpPr>
        <p:spPr>
          <a:xfrm>
            <a:off x="3160665" y="4774131"/>
            <a:ext cx="714581"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1" name="テキスト ボックス 30">
            <a:extLst>
              <a:ext uri="{FF2B5EF4-FFF2-40B4-BE49-F238E27FC236}">
                <a16:creationId xmlns:a16="http://schemas.microsoft.com/office/drawing/2014/main" id="{9CCBD684-F9FA-D24C-90BA-287C210E88DF}"/>
              </a:ext>
            </a:extLst>
          </p:cNvPr>
          <p:cNvSpPr txBox="1"/>
          <p:nvPr/>
        </p:nvSpPr>
        <p:spPr>
          <a:xfrm>
            <a:off x="3143434" y="4268252"/>
            <a:ext cx="800219" cy="461665"/>
          </a:xfrm>
          <a:prstGeom prst="rect">
            <a:avLst/>
          </a:prstGeom>
          <a:noFill/>
        </p:spPr>
        <p:txBody>
          <a:bodyPr wrap="none" rtlCol="0">
            <a:spAutoFit/>
          </a:bodyPr>
          <a:lstStyle/>
          <a:p>
            <a:r>
              <a:rPr kumimoji="1" lang="ja-JP" altLang="en-US" sz="2400"/>
              <a:t>購入</a:t>
            </a:r>
          </a:p>
        </p:txBody>
      </p:sp>
      <p:cxnSp>
        <p:nvCxnSpPr>
          <p:cNvPr id="32" name="直線矢印コネクタ 31">
            <a:extLst>
              <a:ext uri="{FF2B5EF4-FFF2-40B4-BE49-F238E27FC236}">
                <a16:creationId xmlns:a16="http://schemas.microsoft.com/office/drawing/2014/main" id="{7A218376-C6A5-BCB2-0283-25C7A765AFCD}"/>
              </a:ext>
            </a:extLst>
          </p:cNvPr>
          <p:cNvCxnSpPr/>
          <p:nvPr/>
        </p:nvCxnSpPr>
        <p:spPr>
          <a:xfrm>
            <a:off x="6243168" y="4774131"/>
            <a:ext cx="714581"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3" name="テキスト ボックス 32">
            <a:extLst>
              <a:ext uri="{FF2B5EF4-FFF2-40B4-BE49-F238E27FC236}">
                <a16:creationId xmlns:a16="http://schemas.microsoft.com/office/drawing/2014/main" id="{80536E7F-D362-FE31-5AC4-DFD7170E1935}"/>
              </a:ext>
            </a:extLst>
          </p:cNvPr>
          <p:cNvSpPr txBox="1"/>
          <p:nvPr/>
        </p:nvSpPr>
        <p:spPr>
          <a:xfrm>
            <a:off x="6212657" y="4279037"/>
            <a:ext cx="800219" cy="461665"/>
          </a:xfrm>
          <a:prstGeom prst="rect">
            <a:avLst/>
          </a:prstGeom>
          <a:noFill/>
        </p:spPr>
        <p:txBody>
          <a:bodyPr wrap="none" rtlCol="0">
            <a:spAutoFit/>
          </a:bodyPr>
          <a:lstStyle/>
          <a:p>
            <a:r>
              <a:rPr kumimoji="1" lang="ja-JP" altLang="en-US" sz="2400"/>
              <a:t>受取</a:t>
            </a:r>
          </a:p>
        </p:txBody>
      </p:sp>
    </p:spTree>
    <p:extLst>
      <p:ext uri="{BB962C8B-B14F-4D97-AF65-F5344CB8AC3E}">
        <p14:creationId xmlns:p14="http://schemas.microsoft.com/office/powerpoint/2010/main" val="1823397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グループ化 33">
            <a:extLst>
              <a:ext uri="{FF2B5EF4-FFF2-40B4-BE49-F238E27FC236}">
                <a16:creationId xmlns:a16="http://schemas.microsoft.com/office/drawing/2014/main" id="{0A329E7D-F5DB-EF9F-CA19-79000D867C46}"/>
              </a:ext>
            </a:extLst>
          </p:cNvPr>
          <p:cNvGrpSpPr/>
          <p:nvPr/>
        </p:nvGrpSpPr>
        <p:grpSpPr>
          <a:xfrm>
            <a:off x="-1823563" y="943463"/>
            <a:ext cx="7639693" cy="7639693"/>
            <a:chOff x="-1823563" y="1191789"/>
            <a:chExt cx="7639693" cy="7639693"/>
          </a:xfrm>
        </p:grpSpPr>
        <p:pic>
          <p:nvPicPr>
            <p:cNvPr id="15" name="図 14" descr="アイコン&#10;&#10;自動的に生成された説明">
              <a:extLst>
                <a:ext uri="{FF2B5EF4-FFF2-40B4-BE49-F238E27FC236}">
                  <a16:creationId xmlns:a16="http://schemas.microsoft.com/office/drawing/2014/main" id="{BA013C86-369C-9469-7C12-58E13CC9C7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3563" y="1191789"/>
              <a:ext cx="7639693" cy="7639693"/>
            </a:xfrm>
            <a:prstGeom prst="rect">
              <a:avLst/>
            </a:prstGeom>
          </p:spPr>
        </p:pic>
        <p:pic>
          <p:nvPicPr>
            <p:cNvPr id="5122" name="Picture 2">
              <a:extLst>
                <a:ext uri="{FF2B5EF4-FFF2-40B4-BE49-F238E27FC236}">
                  <a16:creationId xmlns:a16="http://schemas.microsoft.com/office/drawing/2014/main" id="{93BB4C90-46A3-6864-FC23-D36B59446C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489" y="3348809"/>
              <a:ext cx="1483587" cy="11774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1D64B52D-ACDB-E1C8-05ED-2075D40DDE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6794" y="4526259"/>
              <a:ext cx="1718975" cy="1570862"/>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スライド番号プレースホルダー 1">
            <a:extLst>
              <a:ext uri="{FF2B5EF4-FFF2-40B4-BE49-F238E27FC236}">
                <a16:creationId xmlns:a16="http://schemas.microsoft.com/office/drawing/2014/main" id="{EAD2C8CC-E6E6-BC7C-BE1F-6ED58AD1EE33}"/>
              </a:ext>
            </a:extLst>
          </p:cNvPr>
          <p:cNvSpPr>
            <a:spLocks noGrp="1"/>
          </p:cNvSpPr>
          <p:nvPr>
            <p:ph type="sldNum" sz="quarter" idx="4"/>
          </p:nvPr>
        </p:nvSpPr>
        <p:spPr>
          <a:xfrm>
            <a:off x="3974306" y="6946224"/>
            <a:ext cx="27432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F44EA4A-4EDC-CC4A-87DD-3A1EE7A3F92D}" type="slidenum">
              <a:rPr kumimoji="0" lang="ja-JP" altLang="en-US" sz="700" b="0" i="0" u="sng" strike="noStrike" kern="1200" cap="none" spc="0" normalizeH="0" baseline="0" noProof="0" smtClean="0">
                <a:ln>
                  <a:noFill/>
                </a:ln>
                <a:solidFill>
                  <a:prstClr val="black">
                    <a:lumMod val="75000"/>
                    <a:lumOff val="25000"/>
                  </a:prstClr>
                </a:solidFill>
                <a:effectLst/>
                <a:uLnTx/>
                <a:uFillTx/>
                <a:latin typeface="Century Gothic"/>
                <a:ea typeface="游ゴシック"/>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ja-JP" altLang="en-US" sz="700" b="0" i="0" u="sng" strike="noStrike" kern="1200" cap="none" spc="0" normalizeH="0" baseline="0" noProof="0">
              <a:ln>
                <a:noFill/>
              </a:ln>
              <a:solidFill>
                <a:prstClr val="black">
                  <a:lumMod val="75000"/>
                  <a:lumOff val="25000"/>
                </a:prstClr>
              </a:solidFill>
              <a:effectLst/>
              <a:uLnTx/>
              <a:uFillTx/>
              <a:latin typeface="Century Gothic"/>
              <a:ea typeface="游ゴシック"/>
              <a:cs typeface="+mn-cs"/>
            </a:endParaRPr>
          </a:p>
        </p:txBody>
      </p:sp>
      <p:sp>
        <p:nvSpPr>
          <p:cNvPr id="3" name="object 2">
            <a:extLst>
              <a:ext uri="{FF2B5EF4-FFF2-40B4-BE49-F238E27FC236}">
                <a16:creationId xmlns:a16="http://schemas.microsoft.com/office/drawing/2014/main" id="{D0A4DB88-8207-6284-E6A6-B37098340E16}"/>
              </a:ext>
            </a:extLst>
          </p:cNvPr>
          <p:cNvSpPr txBox="1">
            <a:spLocks/>
          </p:cNvSpPr>
          <p:nvPr/>
        </p:nvSpPr>
        <p:spPr>
          <a:xfrm>
            <a:off x="393700" y="276225"/>
            <a:ext cx="3221355" cy="257763"/>
          </a:xfrm>
          <a:prstGeom prst="rect">
            <a:avLst/>
          </a:prstGeom>
        </p:spPr>
        <p:txBody>
          <a:bodyPr vert="horz" wrap="square" lIns="0" tIns="11430" rIns="0" bIns="0" rtlCol="0">
            <a:spAutoFit/>
          </a:bodyPr>
          <a:lstStyle>
            <a:lvl1pPr>
              <a:defRPr>
                <a:latin typeface="+mj-lt"/>
                <a:ea typeface="+mj-ea"/>
                <a:cs typeface="+mj-cs"/>
              </a:defRPr>
            </a:lvl1pPr>
          </a:lstStyle>
          <a:p>
            <a:pPr marL="12700" marR="0" lvl="0" indent="0" algn="l" defTabSz="457200" rtl="0" eaLnBrk="1" fontAlgn="auto" latinLnBrk="0" hangingPunct="1">
              <a:lnSpc>
                <a:spcPct val="100000"/>
              </a:lnSpc>
              <a:spcBef>
                <a:spcPts val="90"/>
              </a:spcBef>
              <a:spcAft>
                <a:spcPts val="0"/>
              </a:spcAft>
              <a:buClrTx/>
              <a:buSzTx/>
              <a:buFontTx/>
              <a:buNone/>
              <a:tabLst>
                <a:tab pos="1891664" algn="l"/>
              </a:tabLst>
              <a:defRPr/>
            </a:pPr>
            <a:r>
              <a:rPr kumimoji="0" lang="ja-JP" altLang="en-US" sz="1600" b="1" i="0" u="none" strike="noStrike" kern="0" cap="none" spc="-5" normalizeH="0" baseline="0" noProof="0">
                <a:ln>
                  <a:noFill/>
                </a:ln>
                <a:solidFill>
                  <a:prstClr val="black"/>
                </a:solidFill>
                <a:effectLst/>
                <a:uLnTx/>
                <a:uFillTx/>
                <a:latin typeface="Meiryo" panose="020B0604030504040204" pitchFamily="34" charset="-128"/>
                <a:ea typeface="Meiryo" panose="020B0604030504040204" pitchFamily="34" charset="-128"/>
                <a:cs typeface="+mj-cs"/>
              </a:rPr>
              <a:t>応募作品</a:t>
            </a:r>
            <a:endParaRPr kumimoji="0" lang="en-US" altLang="ja-JP" sz="1600" b="1" i="0" u="none" strike="noStrike" kern="0" cap="none" spc="-5"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j-cs"/>
            </a:endParaRPr>
          </a:p>
        </p:txBody>
      </p:sp>
      <p:sp>
        <p:nvSpPr>
          <p:cNvPr id="5" name="Google Shape;55;p2">
            <a:extLst>
              <a:ext uri="{FF2B5EF4-FFF2-40B4-BE49-F238E27FC236}">
                <a16:creationId xmlns:a16="http://schemas.microsoft.com/office/drawing/2014/main" id="{E4C56AA4-9B6D-84F5-6B30-D98F91D6867E}"/>
              </a:ext>
            </a:extLst>
          </p:cNvPr>
          <p:cNvSpPr txBox="1"/>
          <p:nvPr/>
        </p:nvSpPr>
        <p:spPr>
          <a:xfrm>
            <a:off x="393700" y="1595312"/>
            <a:ext cx="9673665" cy="415458"/>
          </a:xfrm>
          <a:prstGeom prst="rect">
            <a:avLst/>
          </a:prstGeom>
          <a:noFill/>
          <a:ln>
            <a:noFill/>
          </a:ln>
        </p:spPr>
        <p:txBody>
          <a:bodyPr spcFirstLastPara="1" wrap="square" lIns="91425" tIns="45700" rIns="91425" bIns="45700" anchor="t" anchorCtr="0">
            <a:spAutoFit/>
          </a:bodyPr>
          <a:lstStyle/>
          <a:p>
            <a:pPr marL="0" marR="0" lvl="0" indent="0" algn="l" defTabSz="457200" rtl="0" eaLnBrk="1" fontAlgn="auto" latinLnBrk="0" hangingPunct="1">
              <a:lnSpc>
                <a:spcPct val="150000"/>
              </a:lnSpc>
              <a:spcBef>
                <a:spcPts val="0"/>
              </a:spcBef>
              <a:spcAft>
                <a:spcPts val="0"/>
              </a:spcAft>
              <a:buClrTx/>
              <a:buSzPts val="1800"/>
              <a:buFontTx/>
              <a:buNone/>
              <a:tabLst/>
              <a:defRPr/>
            </a:pPr>
            <a:r>
              <a:rPr kumimoji="0" lang="ja-JP" altLang="en-US" sz="1400" b="1"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eiryo"/>
                <a:sym typeface="Meiryo"/>
              </a:rPr>
              <a:t>３）機能・仕様（特徴）</a:t>
            </a:r>
          </a:p>
        </p:txBody>
      </p:sp>
      <p:sp>
        <p:nvSpPr>
          <p:cNvPr id="8" name="Google Shape;55;p2">
            <a:extLst>
              <a:ext uri="{FF2B5EF4-FFF2-40B4-BE49-F238E27FC236}">
                <a16:creationId xmlns:a16="http://schemas.microsoft.com/office/drawing/2014/main" id="{A6A3D79A-618B-1609-7489-7D2DF6EEAE33}"/>
              </a:ext>
            </a:extLst>
          </p:cNvPr>
          <p:cNvSpPr txBox="1"/>
          <p:nvPr/>
        </p:nvSpPr>
        <p:spPr>
          <a:xfrm>
            <a:off x="393700" y="2125771"/>
            <a:ext cx="9737128" cy="307736"/>
          </a:xfrm>
          <a:prstGeom prst="rect">
            <a:avLst/>
          </a:prstGeom>
          <a:noFill/>
          <a:ln>
            <a:noFill/>
          </a:ln>
        </p:spPr>
        <p:txBody>
          <a:bodyPr spcFirstLastPara="1" wrap="square" lIns="91425" tIns="45700" rIns="91425" bIns="45700" anchor="t" anchorCtr="0">
            <a:spAutoFit/>
          </a:bodyPr>
          <a:lstStyle/>
          <a:p>
            <a:pPr marL="0" marR="0" lvl="0" indent="0" algn="l" defTabSz="457200" rtl="0" eaLnBrk="1" fontAlgn="auto" latinLnBrk="0" hangingPunct="1">
              <a:lnSpc>
                <a:spcPct val="100000"/>
              </a:lnSpc>
              <a:spcBef>
                <a:spcPts val="0"/>
              </a:spcBef>
              <a:spcAft>
                <a:spcPts val="0"/>
              </a:spcAft>
              <a:buClrTx/>
              <a:buSzPts val="1800"/>
              <a:buFontTx/>
              <a:buNone/>
              <a:tabLst/>
              <a:defRPr/>
            </a:pPr>
            <a:r>
              <a:rPr lang="ja-JP" altLang="en-US" sz="1400" b="1">
                <a:solidFill>
                  <a:prstClr val="black"/>
                </a:solidFill>
                <a:latin typeface="Meiryo" panose="020B0604030504040204" pitchFamily="34" charset="-128"/>
                <a:ea typeface="Meiryo" panose="020B0604030504040204" pitchFamily="34" charset="-128"/>
                <a:cs typeface="Meiryo"/>
                <a:sym typeface="Meiryo"/>
              </a:rPr>
              <a:t>操作方法・使い方</a:t>
            </a:r>
            <a:endParaRPr kumimoji="0" lang="ja-JP" altLang="en-US" sz="1400" b="1"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eiryo"/>
              <a:sym typeface="Meiryo"/>
            </a:endParaRPr>
          </a:p>
        </p:txBody>
      </p:sp>
      <p:cxnSp>
        <p:nvCxnSpPr>
          <p:cNvPr id="9" name="直線コネクタ 8">
            <a:extLst>
              <a:ext uri="{FF2B5EF4-FFF2-40B4-BE49-F238E27FC236}">
                <a16:creationId xmlns:a16="http://schemas.microsoft.com/office/drawing/2014/main" id="{6512278F-30B5-1574-A48F-5A66BCDC2F7C}"/>
              </a:ext>
            </a:extLst>
          </p:cNvPr>
          <p:cNvCxnSpPr/>
          <p:nvPr/>
        </p:nvCxnSpPr>
        <p:spPr>
          <a:xfrm>
            <a:off x="393700" y="1967288"/>
            <a:ext cx="9673665" cy="0"/>
          </a:xfrm>
          <a:prstGeom prst="line">
            <a:avLst/>
          </a:prstGeom>
          <a:ln w="12700">
            <a:solidFill>
              <a:srgbClr val="408AD6"/>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685D3DC4-26A2-AFF4-5764-89D0F915CE47}"/>
              </a:ext>
            </a:extLst>
          </p:cNvPr>
          <p:cNvSpPr/>
          <p:nvPr/>
        </p:nvSpPr>
        <p:spPr>
          <a:xfrm>
            <a:off x="393700" y="932328"/>
            <a:ext cx="9673665" cy="518925"/>
          </a:xfrm>
          <a:prstGeom prst="rect">
            <a:avLst/>
          </a:prstGeom>
          <a:solidFill>
            <a:srgbClr val="E4F8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entury Gothic"/>
              <a:ea typeface="游ゴシック"/>
              <a:cs typeface="+mn-cs"/>
            </a:endParaRPr>
          </a:p>
        </p:txBody>
      </p:sp>
      <p:sp>
        <p:nvSpPr>
          <p:cNvPr id="7" name="Google Shape;55;p2">
            <a:extLst>
              <a:ext uri="{FF2B5EF4-FFF2-40B4-BE49-F238E27FC236}">
                <a16:creationId xmlns:a16="http://schemas.microsoft.com/office/drawing/2014/main" id="{76811A0A-9E29-4A48-3301-8B3B62050B30}"/>
              </a:ext>
            </a:extLst>
          </p:cNvPr>
          <p:cNvSpPr txBox="1"/>
          <p:nvPr/>
        </p:nvSpPr>
        <p:spPr>
          <a:xfrm>
            <a:off x="393700" y="943463"/>
            <a:ext cx="647449" cy="507791"/>
          </a:xfrm>
          <a:prstGeom prst="rect">
            <a:avLst/>
          </a:prstGeom>
          <a:solidFill>
            <a:srgbClr val="3F8BD6"/>
          </a:solidFill>
          <a:ln>
            <a:noFill/>
          </a:ln>
        </p:spPr>
        <p:txBody>
          <a:bodyPr spcFirstLastPara="1" wrap="square" lIns="91425" tIns="45700" rIns="91425" bIns="45700" anchor="t" anchorCtr="0">
            <a:spAutoFit/>
          </a:bodyPr>
          <a:lstStyle/>
          <a:p>
            <a:pPr marL="0" marR="0" lvl="0" indent="0" algn="l" defTabSz="457200" rtl="0" eaLnBrk="1" fontAlgn="auto" latinLnBrk="0" hangingPunct="1">
              <a:lnSpc>
                <a:spcPct val="150000"/>
              </a:lnSpc>
              <a:spcBef>
                <a:spcPts val="0"/>
              </a:spcBef>
              <a:spcAft>
                <a:spcPts val="0"/>
              </a:spcAft>
              <a:buClrTx/>
              <a:buSzPts val="1800"/>
              <a:buFontTx/>
              <a:buNone/>
              <a:tabLst/>
              <a:defRPr/>
            </a:pPr>
            <a:r>
              <a:rPr kumimoji="0" lang="ja-JP" altLang="en-US" sz="1800" b="1" i="0" u="none" strike="noStrike" kern="1200" cap="none" spc="0" normalizeH="0" baseline="0" noProof="0">
                <a:ln>
                  <a:noFill/>
                </a:ln>
                <a:solidFill>
                  <a:prstClr val="white"/>
                </a:solidFill>
                <a:effectLst/>
                <a:uLnTx/>
                <a:uFillTx/>
                <a:latin typeface="Meiryo" panose="020B0604030504040204" pitchFamily="34" charset="-128"/>
                <a:ea typeface="Meiryo" panose="020B0604030504040204" pitchFamily="34" charset="-128"/>
                <a:cs typeface="Meiryo"/>
                <a:sym typeface="Meiryo"/>
              </a:rPr>
              <a:t>開発</a:t>
            </a:r>
            <a:endParaRPr kumimoji="0" lang="en-US" altLang="ja-JP" sz="1800" b="1" i="0" u="none" strike="noStrike" kern="1200" cap="none" spc="0"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eiryo"/>
              <a:sym typeface="Meiryo"/>
            </a:endParaRPr>
          </a:p>
        </p:txBody>
      </p:sp>
      <p:sp>
        <p:nvSpPr>
          <p:cNvPr id="10" name="Google Shape;55;p2">
            <a:extLst>
              <a:ext uri="{FF2B5EF4-FFF2-40B4-BE49-F238E27FC236}">
                <a16:creationId xmlns:a16="http://schemas.microsoft.com/office/drawing/2014/main" id="{74CB0927-8F51-3592-9812-0FDF3D054299}"/>
              </a:ext>
            </a:extLst>
          </p:cNvPr>
          <p:cNvSpPr txBox="1"/>
          <p:nvPr/>
        </p:nvSpPr>
        <p:spPr>
          <a:xfrm>
            <a:off x="1108924" y="943463"/>
            <a:ext cx="6514094" cy="507791"/>
          </a:xfrm>
          <a:prstGeom prst="rect">
            <a:avLst/>
          </a:prstGeom>
          <a:noFill/>
          <a:ln>
            <a:noFill/>
          </a:ln>
        </p:spPr>
        <p:txBody>
          <a:bodyPr spcFirstLastPara="1" wrap="square" lIns="91425" tIns="45700" rIns="91425" bIns="45700" anchor="t" anchorCtr="0">
            <a:spAutoFit/>
          </a:bodyPr>
          <a:lstStyle/>
          <a:p>
            <a:pPr marL="0" marR="0" lvl="0" indent="0" algn="l" defTabSz="457200" rtl="0" eaLnBrk="1" fontAlgn="auto" latinLnBrk="0" hangingPunct="1">
              <a:lnSpc>
                <a:spcPct val="150000"/>
              </a:lnSpc>
              <a:spcBef>
                <a:spcPts val="0"/>
              </a:spcBef>
              <a:spcAft>
                <a:spcPts val="0"/>
              </a:spcAft>
              <a:buClrTx/>
              <a:buSzPts val="1800"/>
              <a:buFontTx/>
              <a:buNone/>
              <a:tabLst/>
              <a:defRPr/>
            </a:pPr>
            <a:r>
              <a:rPr kumimoji="0" lang="ja-JP" altLang="en-US" sz="1800" b="1" i="0" u="none" strike="noStrike" kern="1200" cap="none" spc="0" normalizeH="0" baseline="0" noProof="0">
                <a:ln>
                  <a:noFill/>
                </a:ln>
                <a:solidFill>
                  <a:srgbClr val="3F8BD6"/>
                </a:solidFill>
                <a:effectLst/>
                <a:uLnTx/>
                <a:uFillTx/>
                <a:latin typeface="Meiryo" panose="020B0604030504040204" pitchFamily="34" charset="-128"/>
                <a:ea typeface="Meiryo" panose="020B0604030504040204" pitchFamily="34" charset="-128"/>
                <a:cs typeface="Meiryo"/>
                <a:sym typeface="Meiryo"/>
              </a:rPr>
              <a:t>（社会）課題解決のために何を開発したのか</a:t>
            </a:r>
            <a:endParaRPr kumimoji="0" lang="en-US" altLang="ja-JP" sz="1800" b="1" i="0" u="none" strike="noStrike" kern="1200" cap="none" spc="0" normalizeH="0" baseline="0" noProof="0" dirty="0">
              <a:ln>
                <a:noFill/>
              </a:ln>
              <a:solidFill>
                <a:srgbClr val="3F8BD6"/>
              </a:solidFill>
              <a:effectLst/>
              <a:uLnTx/>
              <a:uFillTx/>
              <a:latin typeface="Meiryo" panose="020B0604030504040204" pitchFamily="34" charset="-128"/>
              <a:ea typeface="Meiryo" panose="020B0604030504040204" pitchFamily="34" charset="-128"/>
              <a:cs typeface="Meiryo"/>
              <a:sym typeface="Meiryo"/>
            </a:endParaRPr>
          </a:p>
        </p:txBody>
      </p:sp>
      <p:sp>
        <p:nvSpPr>
          <p:cNvPr id="11" name="object 2">
            <a:extLst>
              <a:ext uri="{FF2B5EF4-FFF2-40B4-BE49-F238E27FC236}">
                <a16:creationId xmlns:a16="http://schemas.microsoft.com/office/drawing/2014/main" id="{34F34882-D07A-3828-FE02-B137C62C4FF9}"/>
              </a:ext>
            </a:extLst>
          </p:cNvPr>
          <p:cNvSpPr txBox="1">
            <a:spLocks/>
          </p:cNvSpPr>
          <p:nvPr/>
        </p:nvSpPr>
        <p:spPr>
          <a:xfrm>
            <a:off x="2427938" y="778549"/>
            <a:ext cx="7630460" cy="119263"/>
          </a:xfrm>
          <a:prstGeom prst="rect">
            <a:avLst/>
          </a:prstGeom>
        </p:spPr>
        <p:txBody>
          <a:bodyPr vert="horz" wrap="square" lIns="0" tIns="11430" rIns="0" bIns="0" rtlCol="0">
            <a:spAutoFit/>
          </a:bodyPr>
          <a:lstStyle>
            <a:lvl1pPr>
              <a:defRPr>
                <a:latin typeface="+mj-lt"/>
                <a:ea typeface="+mj-ea"/>
                <a:cs typeface="+mj-cs"/>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j-cs"/>
              </a:rPr>
              <a:t>※</a:t>
            </a:r>
            <a:r>
              <a:rPr kumimoji="1" lang="ja-JP" altLang="en-US" sz="7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cs typeface="+mj-cs"/>
              </a:rPr>
              <a:t>任意以外のすべての項目について、漏れなく記入してください。書類に不備があった場合は、応募無効となることがございます。ご注意ください。</a:t>
            </a:r>
          </a:p>
        </p:txBody>
      </p:sp>
      <p:pic>
        <p:nvPicPr>
          <p:cNvPr id="16" name="図 15" descr="アイコン&#10;&#10;自動的に生成された説明">
            <a:extLst>
              <a:ext uri="{FF2B5EF4-FFF2-40B4-BE49-F238E27FC236}">
                <a16:creationId xmlns:a16="http://schemas.microsoft.com/office/drawing/2014/main" id="{F754DF91-136C-EBA2-1BBF-D52AEABE0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516" y="943463"/>
            <a:ext cx="7559675" cy="7559675"/>
          </a:xfrm>
          <a:prstGeom prst="rect">
            <a:avLst/>
          </a:prstGeom>
        </p:spPr>
      </p:pic>
      <p:pic>
        <p:nvPicPr>
          <p:cNvPr id="17" name="図 16" descr="アイコン&#10;&#10;自動的に生成された説明">
            <a:extLst>
              <a:ext uri="{FF2B5EF4-FFF2-40B4-BE49-F238E27FC236}">
                <a16:creationId xmlns:a16="http://schemas.microsoft.com/office/drawing/2014/main" id="{9EDE8EFC-4C58-6594-F0A5-2DCB470A5A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467" y="943463"/>
            <a:ext cx="7559675" cy="7559675"/>
          </a:xfrm>
          <a:prstGeom prst="rect">
            <a:avLst/>
          </a:prstGeom>
        </p:spPr>
      </p:pic>
      <p:sp>
        <p:nvSpPr>
          <p:cNvPr id="18" name="テキスト ボックス 17">
            <a:extLst>
              <a:ext uri="{FF2B5EF4-FFF2-40B4-BE49-F238E27FC236}">
                <a16:creationId xmlns:a16="http://schemas.microsoft.com/office/drawing/2014/main" id="{BAFA3538-D31A-A445-5F3B-24E601F28EE2}"/>
              </a:ext>
            </a:extLst>
          </p:cNvPr>
          <p:cNvSpPr txBox="1"/>
          <p:nvPr/>
        </p:nvSpPr>
        <p:spPr>
          <a:xfrm>
            <a:off x="4119613" y="5220268"/>
            <a:ext cx="133791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entury Gothic"/>
                <a:ea typeface="游ゴシック"/>
                <a:cs typeface="+mn-cs"/>
              </a:rPr>
              <a:t>出来上がり</a:t>
            </a:r>
            <a:endParaRPr kumimoji="1" lang="en-US" altLang="ja-JP" sz="1800" b="0" i="0" u="none" strike="noStrike" kern="1200" cap="none" spc="0" normalizeH="0" baseline="0" noProof="0" dirty="0">
              <a:ln>
                <a:noFill/>
              </a:ln>
              <a:solidFill>
                <a:prstClr val="black"/>
              </a:solidFill>
              <a:effectLst/>
              <a:uLnTx/>
              <a:uFillTx/>
              <a:latin typeface="Century Gothic"/>
              <a:ea typeface="游ゴシック"/>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entury Gothic"/>
                <a:ea typeface="游ゴシック"/>
                <a:cs typeface="+mn-cs"/>
              </a:rPr>
              <a:t>10:25:00</a:t>
            </a:r>
            <a:endParaRPr kumimoji="1" lang="ja-JP" altLang="en-US" sz="1800" b="0" i="0" u="none" strike="noStrike" kern="1200" cap="none" spc="0" normalizeH="0" baseline="0" noProof="0">
              <a:ln>
                <a:noFill/>
              </a:ln>
              <a:solidFill>
                <a:prstClr val="black"/>
              </a:solidFill>
              <a:effectLst/>
              <a:uLnTx/>
              <a:uFillTx/>
              <a:latin typeface="Century Gothic"/>
              <a:ea typeface="游ゴシック"/>
              <a:cs typeface="+mn-cs"/>
            </a:endParaRPr>
          </a:p>
        </p:txBody>
      </p:sp>
      <p:sp>
        <p:nvSpPr>
          <p:cNvPr id="19" name="角丸四角形 18">
            <a:extLst>
              <a:ext uri="{FF2B5EF4-FFF2-40B4-BE49-F238E27FC236}">
                <a16:creationId xmlns:a16="http://schemas.microsoft.com/office/drawing/2014/main" id="{0762224D-53C5-DD4C-F3D7-5F6A6E40B2D5}"/>
              </a:ext>
            </a:extLst>
          </p:cNvPr>
          <p:cNvSpPr/>
          <p:nvPr/>
        </p:nvSpPr>
        <p:spPr>
          <a:xfrm>
            <a:off x="5197009" y="5447969"/>
            <a:ext cx="664144" cy="400826"/>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entury Gothic"/>
                <a:ea typeface="游ゴシック"/>
                <a:cs typeface="+mn-cs"/>
              </a:rPr>
              <a:t>QR</a:t>
            </a:r>
            <a:endParaRPr kumimoji="1" lang="ja-JP" altLang="en-US" sz="1800" b="0" i="0" u="none" strike="noStrike" kern="1200" cap="none" spc="0" normalizeH="0" baseline="0" noProof="0">
              <a:ln>
                <a:noFill/>
              </a:ln>
              <a:solidFill>
                <a:prstClr val="white"/>
              </a:solidFill>
              <a:effectLst/>
              <a:uLnTx/>
              <a:uFillTx/>
              <a:latin typeface="Century Gothic"/>
              <a:ea typeface="游ゴシック"/>
              <a:cs typeface="+mn-cs"/>
            </a:endParaRPr>
          </a:p>
        </p:txBody>
      </p:sp>
      <p:grpSp>
        <p:nvGrpSpPr>
          <p:cNvPr id="20" name="グループ化 19">
            <a:extLst>
              <a:ext uri="{FF2B5EF4-FFF2-40B4-BE49-F238E27FC236}">
                <a16:creationId xmlns:a16="http://schemas.microsoft.com/office/drawing/2014/main" id="{76EFAB7D-7C81-79FF-0237-725B9A14FC24}"/>
              </a:ext>
            </a:extLst>
          </p:cNvPr>
          <p:cNvGrpSpPr/>
          <p:nvPr/>
        </p:nvGrpSpPr>
        <p:grpSpPr>
          <a:xfrm>
            <a:off x="4510509" y="3167414"/>
            <a:ext cx="1042927" cy="1972836"/>
            <a:chOff x="3003082" y="3493970"/>
            <a:chExt cx="1689234" cy="3382050"/>
          </a:xfrm>
        </p:grpSpPr>
        <p:sp>
          <p:nvSpPr>
            <p:cNvPr id="21" name="正方形/長方形 20">
              <a:extLst>
                <a:ext uri="{FF2B5EF4-FFF2-40B4-BE49-F238E27FC236}">
                  <a16:creationId xmlns:a16="http://schemas.microsoft.com/office/drawing/2014/main" id="{9B544180-E6AD-5C4F-2A19-D1EC8A62E250}"/>
                </a:ext>
              </a:extLst>
            </p:cNvPr>
            <p:cNvSpPr/>
            <p:nvPr/>
          </p:nvSpPr>
          <p:spPr>
            <a:xfrm>
              <a:off x="3003082" y="3493971"/>
              <a:ext cx="1684421" cy="33820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entury Gothic"/>
                <a:ea typeface="游ゴシック"/>
                <a:cs typeface="+mn-cs"/>
              </a:endParaRPr>
            </a:p>
          </p:txBody>
        </p:sp>
        <p:sp>
          <p:nvSpPr>
            <p:cNvPr id="22" name="正方形/長方形 21">
              <a:extLst>
                <a:ext uri="{FF2B5EF4-FFF2-40B4-BE49-F238E27FC236}">
                  <a16:creationId xmlns:a16="http://schemas.microsoft.com/office/drawing/2014/main" id="{879FC5BB-B7FE-9C8E-F7FE-8C3691DADBC4}"/>
                </a:ext>
              </a:extLst>
            </p:cNvPr>
            <p:cNvSpPr/>
            <p:nvPr/>
          </p:nvSpPr>
          <p:spPr>
            <a:xfrm>
              <a:off x="3522846" y="3493970"/>
              <a:ext cx="1169470" cy="10010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entury Gothic"/>
                <a:ea typeface="游ゴシック"/>
                <a:cs typeface="+mn-cs"/>
              </a:endParaRPr>
            </a:p>
          </p:txBody>
        </p:sp>
        <p:sp>
          <p:nvSpPr>
            <p:cNvPr id="23" name="正方形/長方形 22">
              <a:extLst>
                <a:ext uri="{FF2B5EF4-FFF2-40B4-BE49-F238E27FC236}">
                  <a16:creationId xmlns:a16="http://schemas.microsoft.com/office/drawing/2014/main" id="{7A39F3F2-790D-DE95-20F7-555602693AF0}"/>
                </a:ext>
              </a:extLst>
            </p:cNvPr>
            <p:cNvSpPr/>
            <p:nvPr/>
          </p:nvSpPr>
          <p:spPr>
            <a:xfrm>
              <a:off x="3520440" y="4460915"/>
              <a:ext cx="1169470" cy="1001027"/>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entury Gothic"/>
                  <a:ea typeface="游ゴシック"/>
                  <a:cs typeface="+mn-cs"/>
                </a:rPr>
                <a:t>お好み焼</a:t>
              </a:r>
            </a:p>
          </p:txBody>
        </p:sp>
        <p:sp>
          <p:nvSpPr>
            <p:cNvPr id="24" name="正方形/長方形 23">
              <a:extLst>
                <a:ext uri="{FF2B5EF4-FFF2-40B4-BE49-F238E27FC236}">
                  <a16:creationId xmlns:a16="http://schemas.microsoft.com/office/drawing/2014/main" id="{99760C84-4FF8-5B18-6051-5E09CB42B887}"/>
                </a:ext>
              </a:extLst>
            </p:cNvPr>
            <p:cNvSpPr/>
            <p:nvPr/>
          </p:nvSpPr>
          <p:spPr>
            <a:xfrm>
              <a:off x="3519236" y="5451590"/>
              <a:ext cx="1169470" cy="10010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entury Gothic"/>
                <a:ea typeface="游ゴシック"/>
                <a:cs typeface="+mn-cs"/>
              </a:endParaRPr>
            </a:p>
          </p:txBody>
        </p:sp>
      </p:grpSp>
      <p:pic>
        <p:nvPicPr>
          <p:cNvPr id="25" name="図 24" descr="QR コード&#10;&#10;自動的に生成された説明">
            <a:extLst>
              <a:ext uri="{FF2B5EF4-FFF2-40B4-BE49-F238E27FC236}">
                <a16:creationId xmlns:a16="http://schemas.microsoft.com/office/drawing/2014/main" id="{AD63E3F4-8772-2D3D-F9AE-4ABBFF999D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2146" y="3600052"/>
            <a:ext cx="1231252" cy="1231252"/>
          </a:xfrm>
          <a:prstGeom prst="rect">
            <a:avLst/>
          </a:prstGeom>
        </p:spPr>
      </p:pic>
      <p:sp>
        <p:nvSpPr>
          <p:cNvPr id="26" name="テキスト ボックス 25">
            <a:extLst>
              <a:ext uri="{FF2B5EF4-FFF2-40B4-BE49-F238E27FC236}">
                <a16:creationId xmlns:a16="http://schemas.microsoft.com/office/drawing/2014/main" id="{796B0E9E-C8E5-0503-FE0A-63FD86B34E95}"/>
              </a:ext>
            </a:extLst>
          </p:cNvPr>
          <p:cNvSpPr txBox="1"/>
          <p:nvPr/>
        </p:nvSpPr>
        <p:spPr>
          <a:xfrm>
            <a:off x="980618" y="2326427"/>
            <a:ext cx="203132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Century Gothic"/>
                <a:ea typeface="游ゴシック"/>
                <a:cs typeface="+mn-cs"/>
              </a:rPr>
              <a:t>メニュー画面</a:t>
            </a:r>
          </a:p>
        </p:txBody>
      </p:sp>
      <p:sp>
        <p:nvSpPr>
          <p:cNvPr id="27" name="テキスト ボックス 26">
            <a:extLst>
              <a:ext uri="{FF2B5EF4-FFF2-40B4-BE49-F238E27FC236}">
                <a16:creationId xmlns:a16="http://schemas.microsoft.com/office/drawing/2014/main" id="{C4A53CE8-EF0F-B243-6F6D-8412C5AEC9F1}"/>
              </a:ext>
            </a:extLst>
          </p:cNvPr>
          <p:cNvSpPr txBox="1"/>
          <p:nvPr/>
        </p:nvSpPr>
        <p:spPr>
          <a:xfrm>
            <a:off x="4357467" y="2375550"/>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Century Gothic"/>
                <a:ea typeface="游ゴシック"/>
                <a:cs typeface="+mn-cs"/>
              </a:rPr>
              <a:t>案内画面</a:t>
            </a:r>
          </a:p>
        </p:txBody>
      </p:sp>
      <p:sp>
        <p:nvSpPr>
          <p:cNvPr id="28" name="テキスト ボックス 27">
            <a:extLst>
              <a:ext uri="{FF2B5EF4-FFF2-40B4-BE49-F238E27FC236}">
                <a16:creationId xmlns:a16="http://schemas.microsoft.com/office/drawing/2014/main" id="{16515B07-6488-69DE-312F-DE51823B33C8}"/>
              </a:ext>
            </a:extLst>
          </p:cNvPr>
          <p:cNvSpPr txBox="1"/>
          <p:nvPr/>
        </p:nvSpPr>
        <p:spPr>
          <a:xfrm>
            <a:off x="7468532" y="2384744"/>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Century Gothic"/>
                <a:ea typeface="游ゴシック"/>
                <a:cs typeface="+mn-cs"/>
              </a:rPr>
              <a:t>受取画面</a:t>
            </a:r>
          </a:p>
        </p:txBody>
      </p:sp>
      <p:cxnSp>
        <p:nvCxnSpPr>
          <p:cNvPr id="30" name="直線矢印コネクタ 29">
            <a:extLst>
              <a:ext uri="{FF2B5EF4-FFF2-40B4-BE49-F238E27FC236}">
                <a16:creationId xmlns:a16="http://schemas.microsoft.com/office/drawing/2014/main" id="{6CC75CDC-5BA1-4FB1-C013-6058A24FF964}"/>
              </a:ext>
            </a:extLst>
          </p:cNvPr>
          <p:cNvCxnSpPr/>
          <p:nvPr/>
        </p:nvCxnSpPr>
        <p:spPr>
          <a:xfrm>
            <a:off x="3160665" y="4525805"/>
            <a:ext cx="714581"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1" name="テキスト ボックス 30">
            <a:extLst>
              <a:ext uri="{FF2B5EF4-FFF2-40B4-BE49-F238E27FC236}">
                <a16:creationId xmlns:a16="http://schemas.microsoft.com/office/drawing/2014/main" id="{9CCBD684-F9FA-D24C-90BA-287C210E88DF}"/>
              </a:ext>
            </a:extLst>
          </p:cNvPr>
          <p:cNvSpPr txBox="1"/>
          <p:nvPr/>
        </p:nvSpPr>
        <p:spPr>
          <a:xfrm>
            <a:off x="3143434" y="4019926"/>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Century Gothic"/>
                <a:ea typeface="游ゴシック"/>
                <a:cs typeface="+mn-cs"/>
              </a:rPr>
              <a:t>購入</a:t>
            </a:r>
          </a:p>
        </p:txBody>
      </p:sp>
      <p:cxnSp>
        <p:nvCxnSpPr>
          <p:cNvPr id="32" name="直線矢印コネクタ 31">
            <a:extLst>
              <a:ext uri="{FF2B5EF4-FFF2-40B4-BE49-F238E27FC236}">
                <a16:creationId xmlns:a16="http://schemas.microsoft.com/office/drawing/2014/main" id="{7A218376-C6A5-BCB2-0283-25C7A765AFCD}"/>
              </a:ext>
            </a:extLst>
          </p:cNvPr>
          <p:cNvCxnSpPr/>
          <p:nvPr/>
        </p:nvCxnSpPr>
        <p:spPr>
          <a:xfrm>
            <a:off x="6243168" y="4525805"/>
            <a:ext cx="714581"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3" name="テキスト ボックス 32">
            <a:extLst>
              <a:ext uri="{FF2B5EF4-FFF2-40B4-BE49-F238E27FC236}">
                <a16:creationId xmlns:a16="http://schemas.microsoft.com/office/drawing/2014/main" id="{80536E7F-D362-FE31-5AC4-DFD7170E1935}"/>
              </a:ext>
            </a:extLst>
          </p:cNvPr>
          <p:cNvSpPr txBox="1"/>
          <p:nvPr/>
        </p:nvSpPr>
        <p:spPr>
          <a:xfrm>
            <a:off x="6212657" y="4030711"/>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Century Gothic"/>
                <a:ea typeface="游ゴシック"/>
                <a:cs typeface="+mn-cs"/>
              </a:rPr>
              <a:t>受取</a:t>
            </a:r>
          </a:p>
        </p:txBody>
      </p:sp>
      <p:sp>
        <p:nvSpPr>
          <p:cNvPr id="12" name="右矢印 11">
            <a:extLst>
              <a:ext uri="{FF2B5EF4-FFF2-40B4-BE49-F238E27FC236}">
                <a16:creationId xmlns:a16="http://schemas.microsoft.com/office/drawing/2014/main" id="{86D5C146-B5DB-A9A7-B10E-71EC916FD4E6}"/>
              </a:ext>
            </a:extLst>
          </p:cNvPr>
          <p:cNvSpPr/>
          <p:nvPr/>
        </p:nvSpPr>
        <p:spPr>
          <a:xfrm rot="13325058">
            <a:off x="2307619" y="5327954"/>
            <a:ext cx="504697" cy="476598"/>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3" name="右矢印 12">
            <a:extLst>
              <a:ext uri="{FF2B5EF4-FFF2-40B4-BE49-F238E27FC236}">
                <a16:creationId xmlns:a16="http://schemas.microsoft.com/office/drawing/2014/main" id="{60A20600-57BA-8371-5300-1D55573B0686}"/>
              </a:ext>
            </a:extLst>
          </p:cNvPr>
          <p:cNvSpPr/>
          <p:nvPr/>
        </p:nvSpPr>
        <p:spPr>
          <a:xfrm rot="13325058">
            <a:off x="5712499" y="5638152"/>
            <a:ext cx="504697" cy="476598"/>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FFE77043-8E88-0644-7BBD-17E89A9CD6CC}"/>
              </a:ext>
            </a:extLst>
          </p:cNvPr>
          <p:cNvSpPr/>
          <p:nvPr/>
        </p:nvSpPr>
        <p:spPr>
          <a:xfrm>
            <a:off x="1208734" y="6774262"/>
            <a:ext cx="1572871" cy="433426"/>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a:t>商品を選ぶ</a:t>
            </a:r>
          </a:p>
        </p:txBody>
      </p:sp>
      <p:sp>
        <p:nvSpPr>
          <p:cNvPr id="29" name="正方形/長方形 28">
            <a:extLst>
              <a:ext uri="{FF2B5EF4-FFF2-40B4-BE49-F238E27FC236}">
                <a16:creationId xmlns:a16="http://schemas.microsoft.com/office/drawing/2014/main" id="{56BE914D-A311-E305-7371-3A2D41CC7852}"/>
              </a:ext>
            </a:extLst>
          </p:cNvPr>
          <p:cNvSpPr/>
          <p:nvPr/>
        </p:nvSpPr>
        <p:spPr>
          <a:xfrm>
            <a:off x="4060548" y="6697932"/>
            <a:ext cx="2023562" cy="5668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a:t>模擬店についたら</a:t>
            </a:r>
            <a:r>
              <a:rPr kumimoji="1" lang="en-US" altLang="ja-JP" dirty="0"/>
              <a:t>QR</a:t>
            </a:r>
            <a:r>
              <a:rPr kumimoji="1" lang="ja-JP" altLang="en-US"/>
              <a:t>ボタンを押す</a:t>
            </a:r>
          </a:p>
        </p:txBody>
      </p:sp>
      <p:sp>
        <p:nvSpPr>
          <p:cNvPr id="35" name="正方形/長方形 34">
            <a:extLst>
              <a:ext uri="{FF2B5EF4-FFF2-40B4-BE49-F238E27FC236}">
                <a16:creationId xmlns:a16="http://schemas.microsoft.com/office/drawing/2014/main" id="{BDDEB633-1C20-E9B8-6521-66A6EC85666C}"/>
              </a:ext>
            </a:extLst>
          </p:cNvPr>
          <p:cNvSpPr/>
          <p:nvPr/>
        </p:nvSpPr>
        <p:spPr>
          <a:xfrm>
            <a:off x="7164637" y="6707526"/>
            <a:ext cx="2023562" cy="5668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a:t>模擬店の生徒に</a:t>
            </a:r>
            <a:r>
              <a:rPr kumimoji="1" lang="en-US" altLang="ja-JP" dirty="0"/>
              <a:t>QR</a:t>
            </a:r>
            <a:r>
              <a:rPr kumimoji="1" lang="ja-JP" altLang="en-US"/>
              <a:t>を見せる</a:t>
            </a:r>
          </a:p>
        </p:txBody>
      </p:sp>
      <p:sp>
        <p:nvSpPr>
          <p:cNvPr id="36" name="正方形/長方形 35">
            <a:extLst>
              <a:ext uri="{FF2B5EF4-FFF2-40B4-BE49-F238E27FC236}">
                <a16:creationId xmlns:a16="http://schemas.microsoft.com/office/drawing/2014/main" id="{603DE5B7-6D38-9CF6-4B79-CF50DB4C3DB6}"/>
              </a:ext>
            </a:extLst>
          </p:cNvPr>
          <p:cNvSpPr/>
          <p:nvPr/>
        </p:nvSpPr>
        <p:spPr>
          <a:xfrm>
            <a:off x="7382735" y="5164520"/>
            <a:ext cx="1462456" cy="56689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a:t>受取済み</a:t>
            </a:r>
          </a:p>
        </p:txBody>
      </p:sp>
      <p:sp>
        <p:nvSpPr>
          <p:cNvPr id="37" name="左カーブ矢印 36">
            <a:extLst>
              <a:ext uri="{FF2B5EF4-FFF2-40B4-BE49-F238E27FC236}">
                <a16:creationId xmlns:a16="http://schemas.microsoft.com/office/drawing/2014/main" id="{26F0E62A-A391-B0EE-7153-1C8D1188A09E}"/>
              </a:ext>
            </a:extLst>
          </p:cNvPr>
          <p:cNvSpPr/>
          <p:nvPr/>
        </p:nvSpPr>
        <p:spPr>
          <a:xfrm flipV="1">
            <a:off x="8845191" y="5260417"/>
            <a:ext cx="685651" cy="1913093"/>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084752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AD2C8CC-E6E6-BC7C-BE1F-6ED58AD1EE33}"/>
              </a:ext>
            </a:extLst>
          </p:cNvPr>
          <p:cNvSpPr>
            <a:spLocks noGrp="1"/>
          </p:cNvSpPr>
          <p:nvPr>
            <p:ph type="sldNum" sz="quarter" idx="4"/>
          </p:nvPr>
        </p:nvSpPr>
        <p:spPr/>
        <p:txBody>
          <a:bodyPr/>
          <a:lstStyle/>
          <a:p>
            <a:fld id="{DF44EA4A-4EDC-CC4A-87DD-3A1EE7A3F92D}" type="slidenum">
              <a:rPr lang="ja-JP" altLang="en-US" smtClean="0"/>
              <a:pPr/>
              <a:t>12</a:t>
            </a:fld>
            <a:endParaRPr lang="ja-JP" altLang="en-US"/>
          </a:p>
        </p:txBody>
      </p:sp>
      <p:sp>
        <p:nvSpPr>
          <p:cNvPr id="3" name="object 2">
            <a:extLst>
              <a:ext uri="{FF2B5EF4-FFF2-40B4-BE49-F238E27FC236}">
                <a16:creationId xmlns:a16="http://schemas.microsoft.com/office/drawing/2014/main" id="{D0A4DB88-8207-6284-E6A6-B37098340E16}"/>
              </a:ext>
            </a:extLst>
          </p:cNvPr>
          <p:cNvSpPr txBox="1">
            <a:spLocks/>
          </p:cNvSpPr>
          <p:nvPr/>
        </p:nvSpPr>
        <p:spPr>
          <a:xfrm>
            <a:off x="393700" y="276225"/>
            <a:ext cx="3221355" cy="257763"/>
          </a:xfrm>
          <a:prstGeom prst="rect">
            <a:avLst/>
          </a:prstGeom>
        </p:spPr>
        <p:txBody>
          <a:bodyPr vert="horz" wrap="square" lIns="0" tIns="11430" rIns="0" bIns="0" rtlCol="0">
            <a:spAutoFit/>
          </a:bodyPr>
          <a:lstStyle>
            <a:lvl1pPr>
              <a:defRPr>
                <a:latin typeface="+mj-lt"/>
                <a:ea typeface="+mj-ea"/>
                <a:cs typeface="+mj-cs"/>
              </a:defRPr>
            </a:lvl1pPr>
          </a:lstStyle>
          <a:p>
            <a:pPr marL="12700">
              <a:spcBef>
                <a:spcPts val="90"/>
              </a:spcBef>
              <a:tabLst>
                <a:tab pos="1891664" algn="l"/>
              </a:tabLst>
            </a:pPr>
            <a:r>
              <a:rPr lang="ja-JP" altLang="en-US" sz="1600" b="1" kern="0" spc="-5">
                <a:latin typeface="Meiryo" panose="020B0604030504040204" pitchFamily="34" charset="-128"/>
                <a:ea typeface="Meiryo" panose="020B0604030504040204" pitchFamily="34" charset="-128"/>
              </a:rPr>
              <a:t>応募作品</a:t>
            </a:r>
            <a:endParaRPr lang="en-US" altLang="ja-JP" sz="1600" b="1" kern="0" spc="-5" dirty="0">
              <a:latin typeface="Meiryo" panose="020B0604030504040204" pitchFamily="34" charset="-128"/>
              <a:ea typeface="Meiryo" panose="020B0604030504040204" pitchFamily="34" charset="-128"/>
            </a:endParaRPr>
          </a:p>
        </p:txBody>
      </p:sp>
      <p:sp>
        <p:nvSpPr>
          <p:cNvPr id="5" name="Google Shape;55;p2">
            <a:extLst>
              <a:ext uri="{FF2B5EF4-FFF2-40B4-BE49-F238E27FC236}">
                <a16:creationId xmlns:a16="http://schemas.microsoft.com/office/drawing/2014/main" id="{E4C56AA4-9B6D-84F5-6B30-D98F91D6867E}"/>
              </a:ext>
            </a:extLst>
          </p:cNvPr>
          <p:cNvSpPr txBox="1"/>
          <p:nvPr/>
        </p:nvSpPr>
        <p:spPr>
          <a:xfrm>
            <a:off x="393700" y="1595312"/>
            <a:ext cx="9673665" cy="415458"/>
          </a:xfrm>
          <a:prstGeom prst="rect">
            <a:avLst/>
          </a:prstGeom>
          <a:noFill/>
          <a:ln>
            <a:noFill/>
          </a:ln>
        </p:spPr>
        <p:txBody>
          <a:bodyPr spcFirstLastPara="1" wrap="square" lIns="91425" tIns="45700" rIns="91425" bIns="45700" anchor="t" anchorCtr="0">
            <a:spAutoFit/>
          </a:bodyPr>
          <a:lstStyle/>
          <a:p>
            <a:pPr>
              <a:lnSpc>
                <a:spcPct val="150000"/>
              </a:lnSpc>
              <a:buSzPts val="1800"/>
            </a:pPr>
            <a:r>
              <a:rPr lang="ja-JP" altLang="en-US" sz="1400" b="1">
                <a:latin typeface="Meiryo" panose="020B0604030504040204" pitchFamily="34" charset="-128"/>
                <a:ea typeface="Meiryo" panose="020B0604030504040204" pitchFamily="34" charset="-128"/>
                <a:cs typeface="Meiryo"/>
                <a:sym typeface="Meiryo"/>
              </a:rPr>
              <a:t>今後の展開</a:t>
            </a:r>
          </a:p>
        </p:txBody>
      </p:sp>
      <p:cxnSp>
        <p:nvCxnSpPr>
          <p:cNvPr id="9" name="直線コネクタ 8">
            <a:extLst>
              <a:ext uri="{FF2B5EF4-FFF2-40B4-BE49-F238E27FC236}">
                <a16:creationId xmlns:a16="http://schemas.microsoft.com/office/drawing/2014/main" id="{6512278F-30B5-1574-A48F-5A66BCDC2F7C}"/>
              </a:ext>
            </a:extLst>
          </p:cNvPr>
          <p:cNvCxnSpPr/>
          <p:nvPr/>
        </p:nvCxnSpPr>
        <p:spPr>
          <a:xfrm>
            <a:off x="393700" y="1967288"/>
            <a:ext cx="9673665" cy="0"/>
          </a:xfrm>
          <a:prstGeom prst="line">
            <a:avLst/>
          </a:prstGeom>
          <a:ln w="12700">
            <a:solidFill>
              <a:srgbClr val="408AD6"/>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685D3DC4-26A2-AFF4-5764-89D0F915CE47}"/>
              </a:ext>
            </a:extLst>
          </p:cNvPr>
          <p:cNvSpPr/>
          <p:nvPr/>
        </p:nvSpPr>
        <p:spPr>
          <a:xfrm>
            <a:off x="393700" y="932328"/>
            <a:ext cx="9673665" cy="518925"/>
          </a:xfrm>
          <a:prstGeom prst="rect">
            <a:avLst/>
          </a:prstGeom>
          <a:solidFill>
            <a:srgbClr val="ECFF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Google Shape;55;p2">
            <a:extLst>
              <a:ext uri="{FF2B5EF4-FFF2-40B4-BE49-F238E27FC236}">
                <a16:creationId xmlns:a16="http://schemas.microsoft.com/office/drawing/2014/main" id="{76811A0A-9E29-4A48-3301-8B3B62050B30}"/>
              </a:ext>
            </a:extLst>
          </p:cNvPr>
          <p:cNvSpPr txBox="1"/>
          <p:nvPr/>
        </p:nvSpPr>
        <p:spPr>
          <a:xfrm>
            <a:off x="393700" y="943463"/>
            <a:ext cx="647449" cy="507791"/>
          </a:xfrm>
          <a:prstGeom prst="rect">
            <a:avLst/>
          </a:prstGeom>
          <a:solidFill>
            <a:srgbClr val="00B050"/>
          </a:solidFill>
          <a:ln>
            <a:noFill/>
          </a:ln>
        </p:spPr>
        <p:txBody>
          <a:bodyPr spcFirstLastPara="1" wrap="square" lIns="91425" tIns="45700" rIns="91425" bIns="45700" anchor="t" anchorCtr="0">
            <a:spAutoFit/>
          </a:bodyPr>
          <a:lstStyle/>
          <a:p>
            <a:pPr>
              <a:lnSpc>
                <a:spcPct val="150000"/>
              </a:lnSpc>
              <a:buSzPts val="1800"/>
            </a:pPr>
            <a:r>
              <a:rPr lang="ja-JP" altLang="en-US" b="1">
                <a:solidFill>
                  <a:schemeClr val="bg1"/>
                </a:solidFill>
                <a:latin typeface="Meiryo" panose="020B0604030504040204" pitchFamily="34" charset="-128"/>
                <a:ea typeface="Meiryo" panose="020B0604030504040204" pitchFamily="34" charset="-128"/>
                <a:cs typeface="Meiryo"/>
                <a:sym typeface="Meiryo"/>
              </a:rPr>
              <a:t>今後</a:t>
            </a:r>
            <a:endParaRPr lang="en-US" altLang="ja-JP" b="1" dirty="0">
              <a:solidFill>
                <a:schemeClr val="bg1"/>
              </a:solidFill>
              <a:latin typeface="Meiryo" panose="020B0604030504040204" pitchFamily="34" charset="-128"/>
              <a:ea typeface="Meiryo" panose="020B0604030504040204" pitchFamily="34" charset="-128"/>
              <a:cs typeface="Meiryo"/>
              <a:sym typeface="Meiryo"/>
            </a:endParaRPr>
          </a:p>
        </p:txBody>
      </p:sp>
      <p:sp>
        <p:nvSpPr>
          <p:cNvPr id="10" name="Google Shape;55;p2">
            <a:extLst>
              <a:ext uri="{FF2B5EF4-FFF2-40B4-BE49-F238E27FC236}">
                <a16:creationId xmlns:a16="http://schemas.microsoft.com/office/drawing/2014/main" id="{74CB0927-8F51-3592-9812-0FDF3D054299}"/>
              </a:ext>
            </a:extLst>
          </p:cNvPr>
          <p:cNvSpPr txBox="1"/>
          <p:nvPr/>
        </p:nvSpPr>
        <p:spPr>
          <a:xfrm>
            <a:off x="1108924" y="943463"/>
            <a:ext cx="7156890" cy="507791"/>
          </a:xfrm>
          <a:prstGeom prst="rect">
            <a:avLst/>
          </a:prstGeom>
          <a:noFill/>
          <a:ln>
            <a:noFill/>
          </a:ln>
        </p:spPr>
        <p:txBody>
          <a:bodyPr spcFirstLastPara="1" wrap="square" lIns="91425" tIns="45700" rIns="91425" bIns="45700" anchor="t" anchorCtr="0">
            <a:spAutoFit/>
          </a:bodyPr>
          <a:lstStyle/>
          <a:p>
            <a:pPr>
              <a:lnSpc>
                <a:spcPct val="150000"/>
              </a:lnSpc>
              <a:buSzPts val="1800"/>
            </a:pPr>
            <a:r>
              <a:rPr lang="ja-JP" altLang="en-US" b="1">
                <a:solidFill>
                  <a:srgbClr val="00B050"/>
                </a:solidFill>
                <a:latin typeface="Meiryo" panose="020B0604030504040204" pitchFamily="34" charset="-128"/>
                <a:ea typeface="Meiryo" panose="020B0604030504040204" pitchFamily="34" charset="-128"/>
                <a:cs typeface="Meiryo"/>
                <a:sym typeface="Meiryo"/>
              </a:rPr>
              <a:t>応募作品を使って、どのような社会を実現していきたいのか？</a:t>
            </a:r>
            <a:endParaRPr lang="en-US" altLang="ja-JP" b="1" dirty="0">
              <a:solidFill>
                <a:srgbClr val="00B050"/>
              </a:solidFill>
              <a:latin typeface="Meiryo" panose="020B0604030504040204" pitchFamily="34" charset="-128"/>
              <a:ea typeface="Meiryo" panose="020B0604030504040204" pitchFamily="34" charset="-128"/>
              <a:cs typeface="Meiryo"/>
              <a:sym typeface="Meiryo"/>
            </a:endParaRPr>
          </a:p>
        </p:txBody>
      </p:sp>
      <p:sp>
        <p:nvSpPr>
          <p:cNvPr id="11" name="Google Shape;55;p2">
            <a:extLst>
              <a:ext uri="{FF2B5EF4-FFF2-40B4-BE49-F238E27FC236}">
                <a16:creationId xmlns:a16="http://schemas.microsoft.com/office/drawing/2014/main" id="{FF11BD44-7023-98A9-1FAA-2CD969C64F41}"/>
              </a:ext>
            </a:extLst>
          </p:cNvPr>
          <p:cNvSpPr txBox="1"/>
          <p:nvPr/>
        </p:nvSpPr>
        <p:spPr>
          <a:xfrm>
            <a:off x="393700" y="2125771"/>
            <a:ext cx="9673665" cy="5078273"/>
          </a:xfrm>
          <a:prstGeom prst="rect">
            <a:avLst/>
          </a:prstGeom>
          <a:noFill/>
          <a:ln>
            <a:noFill/>
          </a:ln>
        </p:spPr>
        <p:txBody>
          <a:bodyPr spcFirstLastPara="1" wrap="square" lIns="91425" tIns="45700" rIns="91425" bIns="45700" anchor="t" anchorCtr="0">
            <a:spAutoFit/>
          </a:bodyPr>
          <a:lstStyle/>
          <a:p>
            <a:pPr>
              <a:lnSpc>
                <a:spcPct val="150000"/>
              </a:lnSpc>
              <a:buSzPts val="1800"/>
            </a:pPr>
            <a:r>
              <a:rPr lang="ja-JP" altLang="en-US" sz="2400">
                <a:latin typeface="Meiryo" panose="020B0604030504040204" pitchFamily="34" charset="-128"/>
                <a:ea typeface="Meiryo" panose="020B0604030504040204" pitchFamily="34" charset="-128"/>
                <a:cs typeface="Meiryo"/>
                <a:sym typeface="Meiryo"/>
              </a:rPr>
              <a:t>・文化祭の模擬店決済システムとして毎年改良していく</a:t>
            </a:r>
            <a:endParaRPr lang="en-US" altLang="ja-JP" sz="2400" dirty="0">
              <a:latin typeface="Meiryo" panose="020B0604030504040204" pitchFamily="34" charset="-128"/>
              <a:ea typeface="Meiryo" panose="020B0604030504040204" pitchFamily="34" charset="-128"/>
              <a:cs typeface="Meiryo"/>
              <a:sym typeface="Meiryo"/>
            </a:endParaRPr>
          </a:p>
          <a:p>
            <a:pPr>
              <a:lnSpc>
                <a:spcPct val="150000"/>
              </a:lnSpc>
              <a:buSzPts val="1800"/>
            </a:pPr>
            <a:r>
              <a:rPr lang="ja-JP" altLang="en-US" sz="2400">
                <a:latin typeface="Meiryo" panose="020B0604030504040204" pitchFamily="34" charset="-128"/>
                <a:ea typeface="Meiryo" panose="020B0604030504040204" pitchFamily="34" charset="-128"/>
                <a:cs typeface="Meiryo"/>
                <a:sym typeface="Meiryo"/>
              </a:rPr>
              <a:t>・購買のパン購入システムとして日常的に使えるようにする</a:t>
            </a:r>
            <a:endParaRPr lang="en-US" altLang="ja-JP" sz="2400" dirty="0">
              <a:latin typeface="Meiryo" panose="020B0604030504040204" pitchFamily="34" charset="-128"/>
              <a:ea typeface="Meiryo" panose="020B0604030504040204" pitchFamily="34" charset="-128"/>
              <a:cs typeface="Meiryo"/>
              <a:sym typeface="Meiryo"/>
            </a:endParaRPr>
          </a:p>
          <a:p>
            <a:pPr>
              <a:lnSpc>
                <a:spcPct val="150000"/>
              </a:lnSpc>
              <a:buSzPts val="1800"/>
            </a:pPr>
            <a:r>
              <a:rPr lang="ja-JP" altLang="en-US" sz="2400">
                <a:latin typeface="Meiryo" panose="020B0604030504040204" pitchFamily="34" charset="-128"/>
                <a:ea typeface="Meiryo" panose="020B0604030504040204" pitchFamily="34" charset="-128"/>
                <a:cs typeface="Meiryo"/>
                <a:sym typeface="Meiryo"/>
              </a:rPr>
              <a:t>・お祭りや、バザーの際に使ってもらう</a:t>
            </a:r>
            <a:endParaRPr lang="en-US" altLang="ja-JP" sz="2400" dirty="0">
              <a:latin typeface="Meiryo" panose="020B0604030504040204" pitchFamily="34" charset="-128"/>
              <a:ea typeface="Meiryo" panose="020B0604030504040204" pitchFamily="34" charset="-128"/>
              <a:cs typeface="Meiryo"/>
              <a:sym typeface="Meiryo"/>
            </a:endParaRPr>
          </a:p>
          <a:p>
            <a:pPr>
              <a:lnSpc>
                <a:spcPct val="150000"/>
              </a:lnSpc>
              <a:buSzPts val="1800"/>
            </a:pPr>
            <a:r>
              <a:rPr lang="ja-JP" altLang="en-US" sz="2400">
                <a:latin typeface="Meiryo" panose="020B0604030504040204" pitchFamily="34" charset="-128"/>
                <a:ea typeface="Meiryo" panose="020B0604030504040204" pitchFamily="34" charset="-128"/>
                <a:cs typeface="Meiryo"/>
                <a:sym typeface="Meiryo"/>
              </a:rPr>
              <a:t>・イベントなどで前払いでチャージして使えるシステムを作る</a:t>
            </a:r>
            <a:endParaRPr lang="en-US" altLang="ja-JP" sz="2400" dirty="0">
              <a:latin typeface="Meiryo" panose="020B0604030504040204" pitchFamily="34" charset="-128"/>
              <a:ea typeface="Meiryo" panose="020B0604030504040204" pitchFamily="34" charset="-128"/>
              <a:cs typeface="Meiryo"/>
              <a:sym typeface="Meiryo"/>
            </a:endParaRPr>
          </a:p>
          <a:p>
            <a:pPr>
              <a:lnSpc>
                <a:spcPct val="150000"/>
              </a:lnSpc>
              <a:buSzPts val="1800"/>
            </a:pPr>
            <a:endParaRPr lang="en-US" altLang="ja-JP" sz="2400" dirty="0">
              <a:latin typeface="Meiryo" panose="020B0604030504040204" pitchFamily="34" charset="-128"/>
              <a:ea typeface="Meiryo" panose="020B0604030504040204" pitchFamily="34" charset="-128"/>
              <a:cs typeface="Meiryo"/>
              <a:sym typeface="Meiryo"/>
            </a:endParaRPr>
          </a:p>
          <a:p>
            <a:pPr>
              <a:lnSpc>
                <a:spcPct val="150000"/>
              </a:lnSpc>
              <a:buSzPts val="1800"/>
            </a:pPr>
            <a:r>
              <a:rPr lang="ja-JP" altLang="en-US" sz="2400">
                <a:latin typeface="Meiryo" panose="020B0604030504040204" pitchFamily="34" charset="-128"/>
                <a:ea typeface="Meiryo" panose="020B0604030504040204" pitchFamily="34" charset="-128"/>
                <a:cs typeface="Meiryo"/>
                <a:sym typeface="Meiryo"/>
              </a:rPr>
              <a:t>子供のうちからキャッシュレス決済に慣れて、最終的に世の中から</a:t>
            </a:r>
            <a:endParaRPr lang="en-US" altLang="ja-JP" sz="2400" dirty="0">
              <a:latin typeface="Meiryo" panose="020B0604030504040204" pitchFamily="34" charset="-128"/>
              <a:ea typeface="Meiryo" panose="020B0604030504040204" pitchFamily="34" charset="-128"/>
              <a:cs typeface="Meiryo"/>
              <a:sym typeface="Meiryo"/>
            </a:endParaRPr>
          </a:p>
          <a:p>
            <a:pPr>
              <a:lnSpc>
                <a:spcPct val="150000"/>
              </a:lnSpc>
              <a:buSzPts val="1800"/>
            </a:pPr>
            <a:r>
              <a:rPr lang="ja-JP" altLang="en-US" sz="2400">
                <a:latin typeface="Meiryo" panose="020B0604030504040204" pitchFamily="34" charset="-128"/>
                <a:ea typeface="Meiryo" panose="020B0604030504040204" pitchFamily="34" charset="-128"/>
                <a:cs typeface="Meiryo"/>
                <a:sym typeface="Meiryo"/>
              </a:rPr>
              <a:t>現金による決済をなくす</a:t>
            </a:r>
            <a:endParaRPr lang="en-US" altLang="ja-JP" sz="2400" dirty="0">
              <a:latin typeface="Meiryo" panose="020B0604030504040204" pitchFamily="34" charset="-128"/>
              <a:ea typeface="Meiryo" panose="020B0604030504040204" pitchFamily="34" charset="-128"/>
              <a:cs typeface="Meiryo"/>
              <a:sym typeface="Meiryo"/>
            </a:endParaRPr>
          </a:p>
          <a:p>
            <a:pPr>
              <a:lnSpc>
                <a:spcPct val="150000"/>
              </a:lnSpc>
              <a:buSzPts val="1800"/>
            </a:pPr>
            <a:r>
              <a:rPr lang="ja-JP" altLang="en-US" sz="2400">
                <a:latin typeface="Meiryo" panose="020B0604030504040204" pitchFamily="34" charset="-128"/>
                <a:ea typeface="Meiryo" panose="020B0604030504040204" pitchFamily="34" charset="-128"/>
                <a:cs typeface="Meiryo"/>
                <a:sym typeface="Meiryo"/>
              </a:rPr>
              <a:t>決済にボランティアや社会貢献などを評価したものを使えるようにして、社会に対する貢献度が最も重要な社会を実現する</a:t>
            </a:r>
            <a:endParaRPr lang="en-US" altLang="ja-JP" sz="2400" dirty="0">
              <a:latin typeface="Meiryo" panose="020B0604030504040204" pitchFamily="34" charset="-128"/>
              <a:ea typeface="Meiryo" panose="020B0604030504040204" pitchFamily="34" charset="-128"/>
              <a:cs typeface="Meiryo"/>
              <a:sym typeface="Meiryo"/>
            </a:endParaRPr>
          </a:p>
        </p:txBody>
      </p:sp>
      <p:sp>
        <p:nvSpPr>
          <p:cNvPr id="12" name="object 2">
            <a:extLst>
              <a:ext uri="{FF2B5EF4-FFF2-40B4-BE49-F238E27FC236}">
                <a16:creationId xmlns:a16="http://schemas.microsoft.com/office/drawing/2014/main" id="{DE4103B6-898F-0128-4DA1-0E30452F06DC}"/>
              </a:ext>
            </a:extLst>
          </p:cNvPr>
          <p:cNvSpPr txBox="1">
            <a:spLocks/>
          </p:cNvSpPr>
          <p:nvPr/>
        </p:nvSpPr>
        <p:spPr>
          <a:xfrm>
            <a:off x="2427938" y="778549"/>
            <a:ext cx="7630460" cy="119263"/>
          </a:xfrm>
          <a:prstGeom prst="rect">
            <a:avLst/>
          </a:prstGeom>
        </p:spPr>
        <p:txBody>
          <a:bodyPr vert="horz" wrap="square" lIns="0" tIns="11430" rIns="0" bIns="0" rtlCol="0">
            <a:spAutoFit/>
          </a:bodyPr>
          <a:lstStyle>
            <a:lvl1pPr>
              <a:defRPr>
                <a:latin typeface="+mj-lt"/>
                <a:ea typeface="+mj-ea"/>
                <a:cs typeface="+mj-cs"/>
              </a:defRPr>
            </a:lvl1pPr>
          </a:lstStyle>
          <a:p>
            <a:pPr algn="r"/>
            <a:r>
              <a:rPr kumimoji="1" lang="en-US" altLang="ja-JP" sz="700" dirty="0">
                <a:latin typeface="Meiryo" panose="020B0604030504040204" pitchFamily="34" charset="-128"/>
                <a:ea typeface="Meiryo" panose="020B0604030504040204" pitchFamily="34" charset="-128"/>
              </a:rPr>
              <a:t>※</a:t>
            </a:r>
            <a:r>
              <a:rPr kumimoji="1" lang="ja-JP" altLang="en-US" sz="700">
                <a:latin typeface="Meiryo" panose="020B0604030504040204" pitchFamily="34" charset="-128"/>
                <a:ea typeface="Meiryo" panose="020B0604030504040204" pitchFamily="34" charset="-128"/>
              </a:rPr>
              <a:t>任意以外の</a:t>
            </a:r>
            <a:r>
              <a:rPr kumimoji="1" lang="ja-JP" altLang="en-US" sz="700">
                <a:solidFill>
                  <a:schemeClr val="tx1"/>
                </a:solidFill>
                <a:latin typeface="Meiryo" panose="020B0604030504040204" pitchFamily="34" charset="-128"/>
                <a:ea typeface="Meiryo" panose="020B0604030504040204" pitchFamily="34" charset="-128"/>
              </a:rPr>
              <a:t>すべての項目について、漏れなく記入してください。書類に不備があった場合は、応募無効となることがございます。ご注意ください。</a:t>
            </a:r>
          </a:p>
        </p:txBody>
      </p:sp>
    </p:spTree>
    <p:extLst>
      <p:ext uri="{BB962C8B-B14F-4D97-AF65-F5344CB8AC3E}">
        <p14:creationId xmlns:p14="http://schemas.microsoft.com/office/powerpoint/2010/main" val="1042989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AD2C8CC-E6E6-BC7C-BE1F-6ED58AD1EE33}"/>
              </a:ext>
            </a:extLst>
          </p:cNvPr>
          <p:cNvSpPr>
            <a:spLocks noGrp="1"/>
          </p:cNvSpPr>
          <p:nvPr>
            <p:ph type="sldNum" sz="quarter" idx="4"/>
          </p:nvPr>
        </p:nvSpPr>
        <p:spPr/>
        <p:txBody>
          <a:bodyPr/>
          <a:lstStyle/>
          <a:p>
            <a:fld id="{DF44EA4A-4EDC-CC4A-87DD-3A1EE7A3F92D}" type="slidenum">
              <a:rPr lang="ja-JP" altLang="en-US" smtClean="0"/>
              <a:pPr/>
              <a:t>1</a:t>
            </a:fld>
            <a:endParaRPr lang="ja-JP" altLang="en-US"/>
          </a:p>
        </p:txBody>
      </p:sp>
      <p:sp>
        <p:nvSpPr>
          <p:cNvPr id="3" name="object 2">
            <a:extLst>
              <a:ext uri="{FF2B5EF4-FFF2-40B4-BE49-F238E27FC236}">
                <a16:creationId xmlns:a16="http://schemas.microsoft.com/office/drawing/2014/main" id="{D0A4DB88-8207-6284-E6A6-B37098340E16}"/>
              </a:ext>
            </a:extLst>
          </p:cNvPr>
          <p:cNvSpPr txBox="1">
            <a:spLocks/>
          </p:cNvSpPr>
          <p:nvPr/>
        </p:nvSpPr>
        <p:spPr>
          <a:xfrm>
            <a:off x="393700" y="276225"/>
            <a:ext cx="3221355" cy="257763"/>
          </a:xfrm>
          <a:prstGeom prst="rect">
            <a:avLst/>
          </a:prstGeom>
        </p:spPr>
        <p:txBody>
          <a:bodyPr vert="horz" wrap="square" lIns="0" tIns="11430" rIns="0" bIns="0" rtlCol="0">
            <a:spAutoFit/>
          </a:bodyPr>
          <a:lstStyle>
            <a:lvl1pPr>
              <a:defRPr>
                <a:latin typeface="+mj-lt"/>
                <a:ea typeface="+mj-ea"/>
                <a:cs typeface="+mj-cs"/>
              </a:defRPr>
            </a:lvl1pPr>
          </a:lstStyle>
          <a:p>
            <a:pPr marL="12700">
              <a:spcBef>
                <a:spcPts val="90"/>
              </a:spcBef>
              <a:tabLst>
                <a:tab pos="1891664" algn="l"/>
              </a:tabLst>
            </a:pPr>
            <a:r>
              <a:rPr lang="ja-JP" altLang="en-US" sz="1600" b="1" kern="0" spc="-5">
                <a:latin typeface="Meiryo" panose="020B0604030504040204" pitchFamily="34" charset="-128"/>
                <a:ea typeface="Meiryo" panose="020B0604030504040204" pitchFamily="34" charset="-128"/>
              </a:rPr>
              <a:t>応募作品</a:t>
            </a:r>
            <a:endParaRPr lang="en-US" altLang="ja-JP" sz="1600" b="1" kern="0" spc="-5" dirty="0">
              <a:latin typeface="Meiryo" panose="020B0604030504040204" pitchFamily="34" charset="-128"/>
              <a:ea typeface="Meiryo" panose="020B0604030504040204" pitchFamily="34" charset="-128"/>
            </a:endParaRPr>
          </a:p>
        </p:txBody>
      </p:sp>
      <p:sp>
        <p:nvSpPr>
          <p:cNvPr id="6" name="Google Shape;55;p2">
            <a:extLst>
              <a:ext uri="{FF2B5EF4-FFF2-40B4-BE49-F238E27FC236}">
                <a16:creationId xmlns:a16="http://schemas.microsoft.com/office/drawing/2014/main" id="{16984D39-17A1-8A39-BDB8-F083E66E7CFF}"/>
              </a:ext>
            </a:extLst>
          </p:cNvPr>
          <p:cNvSpPr txBox="1"/>
          <p:nvPr/>
        </p:nvSpPr>
        <p:spPr>
          <a:xfrm>
            <a:off x="393700" y="1595312"/>
            <a:ext cx="5890299" cy="415458"/>
          </a:xfrm>
          <a:prstGeom prst="rect">
            <a:avLst/>
          </a:prstGeom>
          <a:noFill/>
          <a:ln>
            <a:noFill/>
          </a:ln>
        </p:spPr>
        <p:txBody>
          <a:bodyPr spcFirstLastPara="1" wrap="square" lIns="91425" tIns="45700" rIns="91425" bIns="45700" anchor="t" anchorCtr="0">
            <a:spAutoFit/>
          </a:bodyPr>
          <a:lstStyle/>
          <a:p>
            <a:pPr>
              <a:lnSpc>
                <a:spcPct val="150000"/>
              </a:lnSpc>
              <a:buSzPts val="1800"/>
            </a:pPr>
            <a:r>
              <a:rPr lang="ja-JP" altLang="en-US" sz="1400" b="1">
                <a:latin typeface="Meiryo" panose="020B0604030504040204" pitchFamily="34" charset="-128"/>
                <a:ea typeface="Meiryo" panose="020B0604030504040204" pitchFamily="34" charset="-128"/>
                <a:cs typeface="Meiryo"/>
                <a:sym typeface="Meiryo"/>
              </a:rPr>
              <a:t>１）応募作品は、どのような（社会）課題を解決するものですか。</a:t>
            </a:r>
            <a:endParaRPr lang="en-US" altLang="ja-JP" sz="1400" b="1" dirty="0">
              <a:latin typeface="Meiryo" panose="020B0604030504040204" pitchFamily="34" charset="-128"/>
              <a:ea typeface="Meiryo" panose="020B0604030504040204" pitchFamily="34" charset="-128"/>
              <a:cs typeface="Meiryo"/>
              <a:sym typeface="Meiryo"/>
            </a:endParaRPr>
          </a:p>
        </p:txBody>
      </p:sp>
      <p:sp>
        <p:nvSpPr>
          <p:cNvPr id="7" name="Google Shape;55;p2">
            <a:extLst>
              <a:ext uri="{FF2B5EF4-FFF2-40B4-BE49-F238E27FC236}">
                <a16:creationId xmlns:a16="http://schemas.microsoft.com/office/drawing/2014/main" id="{9C959530-BB2D-CC72-9951-976E05FCF0BA}"/>
              </a:ext>
            </a:extLst>
          </p:cNvPr>
          <p:cNvSpPr txBox="1"/>
          <p:nvPr/>
        </p:nvSpPr>
        <p:spPr>
          <a:xfrm>
            <a:off x="393700" y="2125771"/>
            <a:ext cx="9673665" cy="415458"/>
          </a:xfrm>
          <a:prstGeom prst="rect">
            <a:avLst/>
          </a:prstGeom>
          <a:noFill/>
          <a:ln>
            <a:noFill/>
          </a:ln>
        </p:spPr>
        <p:txBody>
          <a:bodyPr spcFirstLastPara="1" wrap="square" lIns="91425" tIns="45700" rIns="91425" bIns="45700" anchor="t" anchorCtr="0">
            <a:spAutoFit/>
          </a:bodyPr>
          <a:lstStyle/>
          <a:p>
            <a:pPr>
              <a:lnSpc>
                <a:spcPct val="150000"/>
              </a:lnSpc>
              <a:buSzPts val="1800"/>
            </a:pPr>
            <a:r>
              <a:rPr lang="ja-JP" altLang="en-US" sz="1400">
                <a:latin typeface="Meiryo" panose="020B0604030504040204" pitchFamily="34" charset="-128"/>
                <a:ea typeface="Meiryo" panose="020B0604030504040204" pitchFamily="34" charset="-128"/>
                <a:cs typeface="Meiryo"/>
                <a:sym typeface="Meiryo"/>
              </a:rPr>
              <a:t>文化祭の模擬店の食券販売の行列、食事提供の待ち時間を無くしたい。</a:t>
            </a:r>
            <a:endParaRPr lang="en-US" altLang="ja-JP" sz="1400" dirty="0">
              <a:latin typeface="Meiryo" panose="020B0604030504040204" pitchFamily="34" charset="-128"/>
              <a:ea typeface="Meiryo" panose="020B0604030504040204" pitchFamily="34" charset="-128"/>
              <a:cs typeface="Meiryo"/>
              <a:sym typeface="Meiryo"/>
            </a:endParaRPr>
          </a:p>
        </p:txBody>
      </p:sp>
      <p:cxnSp>
        <p:nvCxnSpPr>
          <p:cNvPr id="9" name="直線コネクタ 8">
            <a:extLst>
              <a:ext uri="{FF2B5EF4-FFF2-40B4-BE49-F238E27FC236}">
                <a16:creationId xmlns:a16="http://schemas.microsoft.com/office/drawing/2014/main" id="{F43EED3B-B229-E883-7FA8-75B6116F8454}"/>
              </a:ext>
            </a:extLst>
          </p:cNvPr>
          <p:cNvCxnSpPr/>
          <p:nvPr/>
        </p:nvCxnSpPr>
        <p:spPr>
          <a:xfrm>
            <a:off x="393700" y="1967288"/>
            <a:ext cx="9673665"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094ED6D2-AE39-E69F-83B1-5D6F4FD8E876}"/>
              </a:ext>
            </a:extLst>
          </p:cNvPr>
          <p:cNvSpPr/>
          <p:nvPr/>
        </p:nvSpPr>
        <p:spPr>
          <a:xfrm>
            <a:off x="393700" y="932328"/>
            <a:ext cx="9673665" cy="518925"/>
          </a:xfrm>
          <a:prstGeom prst="rect">
            <a:avLst/>
          </a:prstGeom>
          <a:solidFill>
            <a:srgbClr val="FFF5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Google Shape;55;p2">
            <a:extLst>
              <a:ext uri="{FF2B5EF4-FFF2-40B4-BE49-F238E27FC236}">
                <a16:creationId xmlns:a16="http://schemas.microsoft.com/office/drawing/2014/main" id="{89751CB1-8F3F-155C-F7A1-F29DB3C7E22B}"/>
              </a:ext>
            </a:extLst>
          </p:cNvPr>
          <p:cNvSpPr txBox="1"/>
          <p:nvPr/>
        </p:nvSpPr>
        <p:spPr>
          <a:xfrm>
            <a:off x="393700" y="943463"/>
            <a:ext cx="647449" cy="507791"/>
          </a:xfrm>
          <a:prstGeom prst="rect">
            <a:avLst/>
          </a:prstGeom>
          <a:solidFill>
            <a:srgbClr val="FF6300"/>
          </a:solidFill>
          <a:ln>
            <a:noFill/>
          </a:ln>
        </p:spPr>
        <p:txBody>
          <a:bodyPr spcFirstLastPara="1" wrap="square" lIns="91425" tIns="45700" rIns="91425" bIns="45700" anchor="t" anchorCtr="0">
            <a:spAutoFit/>
          </a:bodyPr>
          <a:lstStyle/>
          <a:p>
            <a:pPr>
              <a:lnSpc>
                <a:spcPct val="150000"/>
              </a:lnSpc>
              <a:buSzPts val="1800"/>
            </a:pPr>
            <a:r>
              <a:rPr lang="ja-JP" altLang="en-US" b="1">
                <a:solidFill>
                  <a:schemeClr val="bg1"/>
                </a:solidFill>
                <a:latin typeface="Meiryo" panose="020B0604030504040204" pitchFamily="34" charset="-128"/>
                <a:ea typeface="Meiryo" panose="020B0604030504040204" pitchFamily="34" charset="-128"/>
                <a:cs typeface="Meiryo"/>
                <a:sym typeface="Meiryo"/>
              </a:rPr>
              <a:t>課題</a:t>
            </a:r>
            <a:endParaRPr lang="en-US" altLang="ja-JP" b="1" dirty="0">
              <a:solidFill>
                <a:schemeClr val="bg1"/>
              </a:solidFill>
              <a:latin typeface="Meiryo" panose="020B0604030504040204" pitchFamily="34" charset="-128"/>
              <a:ea typeface="Meiryo" panose="020B0604030504040204" pitchFamily="34" charset="-128"/>
              <a:cs typeface="Meiryo"/>
              <a:sym typeface="Meiryo"/>
            </a:endParaRPr>
          </a:p>
        </p:txBody>
      </p:sp>
      <p:sp>
        <p:nvSpPr>
          <p:cNvPr id="15" name="Google Shape;55;p2">
            <a:extLst>
              <a:ext uri="{FF2B5EF4-FFF2-40B4-BE49-F238E27FC236}">
                <a16:creationId xmlns:a16="http://schemas.microsoft.com/office/drawing/2014/main" id="{253C2905-42EF-9B65-58DD-21369045A059}"/>
              </a:ext>
            </a:extLst>
          </p:cNvPr>
          <p:cNvSpPr txBox="1"/>
          <p:nvPr/>
        </p:nvSpPr>
        <p:spPr>
          <a:xfrm>
            <a:off x="1108924" y="943463"/>
            <a:ext cx="5890299" cy="507791"/>
          </a:xfrm>
          <a:prstGeom prst="rect">
            <a:avLst/>
          </a:prstGeom>
          <a:noFill/>
          <a:ln>
            <a:noFill/>
          </a:ln>
        </p:spPr>
        <p:txBody>
          <a:bodyPr spcFirstLastPara="1" wrap="square" lIns="91425" tIns="45700" rIns="91425" bIns="45700" anchor="t" anchorCtr="0">
            <a:spAutoFit/>
          </a:bodyPr>
          <a:lstStyle/>
          <a:p>
            <a:pPr>
              <a:lnSpc>
                <a:spcPct val="150000"/>
              </a:lnSpc>
              <a:buSzPts val="1800"/>
            </a:pPr>
            <a:r>
              <a:rPr lang="ja-JP" altLang="en-US" b="1">
                <a:solidFill>
                  <a:srgbClr val="FF6300"/>
                </a:solidFill>
                <a:latin typeface="Meiryo" panose="020B0604030504040204" pitchFamily="34" charset="-128"/>
                <a:ea typeface="Meiryo" panose="020B0604030504040204" pitchFamily="34" charset="-128"/>
                <a:cs typeface="Meiryo"/>
                <a:sym typeface="Meiryo"/>
              </a:rPr>
              <a:t>どのような課題を解決したいのか</a:t>
            </a:r>
            <a:endParaRPr lang="en-US" altLang="ja-JP" b="1" dirty="0">
              <a:solidFill>
                <a:srgbClr val="FF6300"/>
              </a:solidFill>
              <a:latin typeface="Meiryo" panose="020B0604030504040204" pitchFamily="34" charset="-128"/>
              <a:ea typeface="Meiryo" panose="020B0604030504040204" pitchFamily="34" charset="-128"/>
              <a:cs typeface="Meiryo"/>
              <a:sym typeface="Meiryo"/>
            </a:endParaRPr>
          </a:p>
        </p:txBody>
      </p:sp>
      <p:sp>
        <p:nvSpPr>
          <p:cNvPr id="16" name="object 2">
            <a:extLst>
              <a:ext uri="{FF2B5EF4-FFF2-40B4-BE49-F238E27FC236}">
                <a16:creationId xmlns:a16="http://schemas.microsoft.com/office/drawing/2014/main" id="{442EB0B6-3063-3790-7A39-1D847EEE9136}"/>
              </a:ext>
            </a:extLst>
          </p:cNvPr>
          <p:cNvSpPr txBox="1">
            <a:spLocks/>
          </p:cNvSpPr>
          <p:nvPr/>
        </p:nvSpPr>
        <p:spPr>
          <a:xfrm>
            <a:off x="2427938" y="778549"/>
            <a:ext cx="7630460" cy="119263"/>
          </a:xfrm>
          <a:prstGeom prst="rect">
            <a:avLst/>
          </a:prstGeom>
        </p:spPr>
        <p:txBody>
          <a:bodyPr vert="horz" wrap="square" lIns="0" tIns="11430" rIns="0" bIns="0" rtlCol="0">
            <a:spAutoFit/>
          </a:bodyPr>
          <a:lstStyle>
            <a:lvl1pPr>
              <a:defRPr>
                <a:latin typeface="+mj-lt"/>
                <a:ea typeface="+mj-ea"/>
                <a:cs typeface="+mj-cs"/>
              </a:defRPr>
            </a:lvl1pPr>
          </a:lstStyle>
          <a:p>
            <a:pPr algn="r"/>
            <a:r>
              <a:rPr kumimoji="1" lang="en-US" altLang="ja-JP" sz="700" dirty="0">
                <a:latin typeface="Meiryo" panose="020B0604030504040204" pitchFamily="34" charset="-128"/>
                <a:ea typeface="Meiryo" panose="020B0604030504040204" pitchFamily="34" charset="-128"/>
              </a:rPr>
              <a:t>※</a:t>
            </a:r>
            <a:r>
              <a:rPr kumimoji="1" lang="ja-JP" altLang="en-US" sz="700">
                <a:latin typeface="Meiryo" panose="020B0604030504040204" pitchFamily="34" charset="-128"/>
                <a:ea typeface="Meiryo" panose="020B0604030504040204" pitchFamily="34" charset="-128"/>
              </a:rPr>
              <a:t>任意以外の</a:t>
            </a:r>
            <a:r>
              <a:rPr kumimoji="1" lang="ja-JP" altLang="en-US" sz="700">
                <a:solidFill>
                  <a:schemeClr val="tx1"/>
                </a:solidFill>
                <a:latin typeface="Meiryo" panose="020B0604030504040204" pitchFamily="34" charset="-128"/>
                <a:ea typeface="Meiryo" panose="020B0604030504040204" pitchFamily="34" charset="-128"/>
              </a:rPr>
              <a:t>すべての項目について、漏れなく記入してください。書類に不備があった場合は、応募無効となることがございます。ご注意ください。</a:t>
            </a:r>
          </a:p>
        </p:txBody>
      </p:sp>
      <p:pic>
        <p:nvPicPr>
          <p:cNvPr id="4" name="Picture 2">
            <a:extLst>
              <a:ext uri="{FF2B5EF4-FFF2-40B4-BE49-F238E27FC236}">
                <a16:creationId xmlns:a16="http://schemas.microsoft.com/office/drawing/2014/main" id="{13F56D93-328D-478D-5CE6-E3177E466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924" y="4244894"/>
            <a:ext cx="2326497" cy="19395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文化祭No28模擬店イラスト">
            <a:extLst>
              <a:ext uri="{FF2B5EF4-FFF2-40B4-BE49-F238E27FC236}">
                <a16:creationId xmlns:a16="http://schemas.microsoft.com/office/drawing/2014/main" id="{53529263-9F84-CF5A-A069-3F03A6F22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3823" y="3205752"/>
            <a:ext cx="1452501" cy="16390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4B6A9454-DEF6-432C-6A87-BAC95B2F8E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6025" y="4061504"/>
            <a:ext cx="3298817" cy="2750169"/>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descr="図形&#10;&#10;低い精度で自動的に生成された説明">
            <a:extLst>
              <a:ext uri="{FF2B5EF4-FFF2-40B4-BE49-F238E27FC236}">
                <a16:creationId xmlns:a16="http://schemas.microsoft.com/office/drawing/2014/main" id="{DCBDCE6F-678E-766A-8A8E-40795F4B8F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062" y="3411609"/>
            <a:ext cx="1636987" cy="1299791"/>
          </a:xfrm>
          <a:prstGeom prst="rect">
            <a:avLst/>
          </a:prstGeom>
        </p:spPr>
      </p:pic>
      <p:pic>
        <p:nvPicPr>
          <p:cNvPr id="1030" name="Picture 6">
            <a:extLst>
              <a:ext uri="{FF2B5EF4-FFF2-40B4-BE49-F238E27FC236}">
                <a16:creationId xmlns:a16="http://schemas.microsoft.com/office/drawing/2014/main" id="{2C2E0114-AB76-207C-A93A-5B502721D2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044" y="3411609"/>
            <a:ext cx="2009756" cy="2466613"/>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B38FFC49-1BE7-567E-E770-519E1AAEC8AC}"/>
              </a:ext>
            </a:extLst>
          </p:cNvPr>
          <p:cNvSpPr txBox="1"/>
          <p:nvPr/>
        </p:nvSpPr>
        <p:spPr>
          <a:xfrm>
            <a:off x="522214" y="2927317"/>
            <a:ext cx="1724835" cy="523220"/>
          </a:xfrm>
          <a:prstGeom prst="rect">
            <a:avLst/>
          </a:prstGeom>
          <a:noFill/>
        </p:spPr>
        <p:txBody>
          <a:bodyPr wrap="square" rtlCol="0">
            <a:spAutoFit/>
          </a:bodyPr>
          <a:lstStyle/>
          <a:p>
            <a:r>
              <a:rPr kumimoji="1" lang="ja-JP" altLang="en-US" sz="2800"/>
              <a:t>食券売場</a:t>
            </a:r>
          </a:p>
        </p:txBody>
      </p:sp>
      <p:sp>
        <p:nvSpPr>
          <p:cNvPr id="17" name="テキスト ボックス 16">
            <a:extLst>
              <a:ext uri="{FF2B5EF4-FFF2-40B4-BE49-F238E27FC236}">
                <a16:creationId xmlns:a16="http://schemas.microsoft.com/office/drawing/2014/main" id="{B1CBB0ED-B79A-E801-E1B6-C0E706D7D87E}"/>
              </a:ext>
            </a:extLst>
          </p:cNvPr>
          <p:cNvSpPr txBox="1"/>
          <p:nvPr/>
        </p:nvSpPr>
        <p:spPr>
          <a:xfrm rot="19161963">
            <a:off x="7113695" y="3020065"/>
            <a:ext cx="2129611" cy="523220"/>
          </a:xfrm>
          <a:prstGeom prst="rect">
            <a:avLst/>
          </a:prstGeom>
          <a:noFill/>
        </p:spPr>
        <p:txBody>
          <a:bodyPr wrap="square" rtlCol="0">
            <a:spAutoFit/>
          </a:bodyPr>
          <a:lstStyle/>
          <a:p>
            <a:r>
              <a:rPr kumimoji="1" lang="ja-JP" altLang="en-US" sz="2800"/>
              <a:t>列が長い！</a:t>
            </a:r>
          </a:p>
        </p:txBody>
      </p:sp>
      <p:sp>
        <p:nvSpPr>
          <p:cNvPr id="18" name="テキスト ボックス 17">
            <a:extLst>
              <a:ext uri="{FF2B5EF4-FFF2-40B4-BE49-F238E27FC236}">
                <a16:creationId xmlns:a16="http://schemas.microsoft.com/office/drawing/2014/main" id="{9D5FF6EC-7CA9-ABB7-23F5-4B4C66D6C6F5}"/>
              </a:ext>
            </a:extLst>
          </p:cNvPr>
          <p:cNvSpPr txBox="1"/>
          <p:nvPr/>
        </p:nvSpPr>
        <p:spPr>
          <a:xfrm rot="2217276">
            <a:off x="8894538" y="3197651"/>
            <a:ext cx="2129611" cy="523220"/>
          </a:xfrm>
          <a:prstGeom prst="rect">
            <a:avLst/>
          </a:prstGeom>
          <a:noFill/>
        </p:spPr>
        <p:txBody>
          <a:bodyPr wrap="square" rtlCol="0">
            <a:spAutoFit/>
          </a:bodyPr>
          <a:lstStyle/>
          <a:p>
            <a:r>
              <a:rPr kumimoji="1" lang="ja-JP" altLang="en-US" sz="2800"/>
              <a:t>まだかな？</a:t>
            </a:r>
          </a:p>
        </p:txBody>
      </p:sp>
      <p:sp>
        <p:nvSpPr>
          <p:cNvPr id="19" name="テキスト ボックス 18">
            <a:extLst>
              <a:ext uri="{FF2B5EF4-FFF2-40B4-BE49-F238E27FC236}">
                <a16:creationId xmlns:a16="http://schemas.microsoft.com/office/drawing/2014/main" id="{359CD1CC-473E-F5AD-27E7-04A8FBFD87F7}"/>
              </a:ext>
            </a:extLst>
          </p:cNvPr>
          <p:cNvSpPr txBox="1"/>
          <p:nvPr/>
        </p:nvSpPr>
        <p:spPr>
          <a:xfrm>
            <a:off x="7857044" y="5840662"/>
            <a:ext cx="2413522" cy="954107"/>
          </a:xfrm>
          <a:prstGeom prst="rect">
            <a:avLst/>
          </a:prstGeom>
          <a:noFill/>
        </p:spPr>
        <p:txBody>
          <a:bodyPr wrap="square" rtlCol="0">
            <a:spAutoFit/>
          </a:bodyPr>
          <a:lstStyle/>
          <a:p>
            <a:r>
              <a:rPr kumimoji="1" lang="ja-JP" altLang="en-US" sz="2800"/>
              <a:t>色々見てまわりたいよね</a:t>
            </a:r>
          </a:p>
        </p:txBody>
      </p:sp>
    </p:spTree>
    <p:extLst>
      <p:ext uri="{BB962C8B-B14F-4D97-AF65-F5344CB8AC3E}">
        <p14:creationId xmlns:p14="http://schemas.microsoft.com/office/powerpoint/2010/main" val="1741325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AD2C8CC-E6E6-BC7C-BE1F-6ED58AD1EE33}"/>
              </a:ext>
            </a:extLst>
          </p:cNvPr>
          <p:cNvSpPr>
            <a:spLocks noGrp="1"/>
          </p:cNvSpPr>
          <p:nvPr>
            <p:ph type="sldNum" sz="quarter" idx="4"/>
          </p:nvPr>
        </p:nvSpPr>
        <p:spPr/>
        <p:txBody>
          <a:bodyPr/>
          <a:lstStyle/>
          <a:p>
            <a:fld id="{DF44EA4A-4EDC-CC4A-87DD-3A1EE7A3F92D}" type="slidenum">
              <a:rPr lang="ja-JP" altLang="en-US" smtClean="0"/>
              <a:pPr/>
              <a:t>2</a:t>
            </a:fld>
            <a:endParaRPr lang="ja-JP" altLang="en-US"/>
          </a:p>
        </p:txBody>
      </p:sp>
      <p:sp>
        <p:nvSpPr>
          <p:cNvPr id="3" name="object 2">
            <a:extLst>
              <a:ext uri="{FF2B5EF4-FFF2-40B4-BE49-F238E27FC236}">
                <a16:creationId xmlns:a16="http://schemas.microsoft.com/office/drawing/2014/main" id="{D0A4DB88-8207-6284-E6A6-B37098340E16}"/>
              </a:ext>
            </a:extLst>
          </p:cNvPr>
          <p:cNvSpPr txBox="1">
            <a:spLocks/>
          </p:cNvSpPr>
          <p:nvPr/>
        </p:nvSpPr>
        <p:spPr>
          <a:xfrm>
            <a:off x="393700" y="276225"/>
            <a:ext cx="3221355" cy="257763"/>
          </a:xfrm>
          <a:prstGeom prst="rect">
            <a:avLst/>
          </a:prstGeom>
        </p:spPr>
        <p:txBody>
          <a:bodyPr vert="horz" wrap="square" lIns="0" tIns="11430" rIns="0" bIns="0" rtlCol="0">
            <a:spAutoFit/>
          </a:bodyPr>
          <a:lstStyle>
            <a:lvl1pPr>
              <a:defRPr>
                <a:latin typeface="+mj-lt"/>
                <a:ea typeface="+mj-ea"/>
                <a:cs typeface="+mj-cs"/>
              </a:defRPr>
            </a:lvl1pPr>
          </a:lstStyle>
          <a:p>
            <a:pPr marL="12700">
              <a:spcBef>
                <a:spcPts val="90"/>
              </a:spcBef>
              <a:tabLst>
                <a:tab pos="1891664" algn="l"/>
              </a:tabLst>
            </a:pPr>
            <a:r>
              <a:rPr lang="ja-JP" altLang="en-US" sz="1600" b="1" kern="0" spc="-5">
                <a:latin typeface="Meiryo" panose="020B0604030504040204" pitchFamily="34" charset="-128"/>
                <a:ea typeface="Meiryo" panose="020B0604030504040204" pitchFamily="34" charset="-128"/>
              </a:rPr>
              <a:t>応募作品</a:t>
            </a:r>
            <a:endParaRPr lang="en-US" altLang="ja-JP" sz="1600" b="1" kern="0" spc="-5" dirty="0">
              <a:latin typeface="Meiryo" panose="020B0604030504040204" pitchFamily="34" charset="-128"/>
              <a:ea typeface="Meiryo" panose="020B0604030504040204" pitchFamily="34" charset="-128"/>
            </a:endParaRPr>
          </a:p>
        </p:txBody>
      </p:sp>
      <p:sp>
        <p:nvSpPr>
          <p:cNvPr id="5" name="Google Shape;55;p2">
            <a:extLst>
              <a:ext uri="{FF2B5EF4-FFF2-40B4-BE49-F238E27FC236}">
                <a16:creationId xmlns:a16="http://schemas.microsoft.com/office/drawing/2014/main" id="{E4C56AA4-9B6D-84F5-6B30-D98F91D6867E}"/>
              </a:ext>
            </a:extLst>
          </p:cNvPr>
          <p:cNvSpPr txBox="1"/>
          <p:nvPr/>
        </p:nvSpPr>
        <p:spPr>
          <a:xfrm>
            <a:off x="393700" y="1595312"/>
            <a:ext cx="9673665" cy="415458"/>
          </a:xfrm>
          <a:prstGeom prst="rect">
            <a:avLst/>
          </a:prstGeom>
          <a:noFill/>
          <a:ln>
            <a:noFill/>
          </a:ln>
        </p:spPr>
        <p:txBody>
          <a:bodyPr spcFirstLastPara="1" wrap="square" lIns="91425" tIns="45700" rIns="91425" bIns="45700" anchor="t" anchorCtr="0">
            <a:spAutoFit/>
          </a:bodyPr>
          <a:lstStyle/>
          <a:p>
            <a:pPr>
              <a:lnSpc>
                <a:spcPct val="150000"/>
              </a:lnSpc>
              <a:buSzPts val="1800"/>
            </a:pPr>
            <a:r>
              <a:rPr lang="ja-JP" altLang="en-US" sz="1400" b="1">
                <a:latin typeface="Meiryo" panose="020B0604030504040204" pitchFamily="34" charset="-128"/>
                <a:ea typeface="Meiryo" panose="020B0604030504040204" pitchFamily="34" charset="-128"/>
                <a:cs typeface="Meiryo"/>
                <a:sym typeface="Meiryo"/>
              </a:rPr>
              <a:t>２）なぜその（社会）課題を解決しようと思ったのですか？</a:t>
            </a:r>
          </a:p>
        </p:txBody>
      </p:sp>
      <p:cxnSp>
        <p:nvCxnSpPr>
          <p:cNvPr id="9" name="直線コネクタ 8">
            <a:extLst>
              <a:ext uri="{FF2B5EF4-FFF2-40B4-BE49-F238E27FC236}">
                <a16:creationId xmlns:a16="http://schemas.microsoft.com/office/drawing/2014/main" id="{6512278F-30B5-1574-A48F-5A66BCDC2F7C}"/>
              </a:ext>
            </a:extLst>
          </p:cNvPr>
          <p:cNvCxnSpPr/>
          <p:nvPr/>
        </p:nvCxnSpPr>
        <p:spPr>
          <a:xfrm>
            <a:off x="393700" y="1967288"/>
            <a:ext cx="9673665"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43DD3475-D605-7C1B-88B5-ED25B36F5A0A}"/>
              </a:ext>
            </a:extLst>
          </p:cNvPr>
          <p:cNvSpPr/>
          <p:nvPr/>
        </p:nvSpPr>
        <p:spPr>
          <a:xfrm>
            <a:off x="393700" y="932328"/>
            <a:ext cx="9673665" cy="518925"/>
          </a:xfrm>
          <a:prstGeom prst="rect">
            <a:avLst/>
          </a:prstGeom>
          <a:solidFill>
            <a:srgbClr val="FFF5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Google Shape;55;p2">
            <a:extLst>
              <a:ext uri="{FF2B5EF4-FFF2-40B4-BE49-F238E27FC236}">
                <a16:creationId xmlns:a16="http://schemas.microsoft.com/office/drawing/2014/main" id="{36F2B2E8-89B4-035A-23B5-DA748E47920F}"/>
              </a:ext>
            </a:extLst>
          </p:cNvPr>
          <p:cNvSpPr txBox="1"/>
          <p:nvPr/>
        </p:nvSpPr>
        <p:spPr>
          <a:xfrm>
            <a:off x="393700" y="943463"/>
            <a:ext cx="647449" cy="507791"/>
          </a:xfrm>
          <a:prstGeom prst="rect">
            <a:avLst/>
          </a:prstGeom>
          <a:solidFill>
            <a:srgbClr val="FF6300"/>
          </a:solidFill>
          <a:ln>
            <a:noFill/>
          </a:ln>
        </p:spPr>
        <p:txBody>
          <a:bodyPr spcFirstLastPara="1" wrap="square" lIns="91425" tIns="45700" rIns="91425" bIns="45700" anchor="t" anchorCtr="0">
            <a:spAutoFit/>
          </a:bodyPr>
          <a:lstStyle/>
          <a:p>
            <a:pPr>
              <a:lnSpc>
                <a:spcPct val="150000"/>
              </a:lnSpc>
              <a:buSzPts val="1800"/>
            </a:pPr>
            <a:r>
              <a:rPr lang="ja-JP" altLang="en-US" b="1">
                <a:solidFill>
                  <a:schemeClr val="bg1"/>
                </a:solidFill>
                <a:latin typeface="Meiryo" panose="020B0604030504040204" pitchFamily="34" charset="-128"/>
                <a:ea typeface="Meiryo" panose="020B0604030504040204" pitchFamily="34" charset="-128"/>
                <a:cs typeface="Meiryo"/>
                <a:sym typeface="Meiryo"/>
              </a:rPr>
              <a:t>課題</a:t>
            </a:r>
            <a:endParaRPr lang="en-US" altLang="ja-JP" b="1" dirty="0">
              <a:solidFill>
                <a:schemeClr val="bg1"/>
              </a:solidFill>
              <a:latin typeface="Meiryo" panose="020B0604030504040204" pitchFamily="34" charset="-128"/>
              <a:ea typeface="Meiryo" panose="020B0604030504040204" pitchFamily="34" charset="-128"/>
              <a:cs typeface="Meiryo"/>
              <a:sym typeface="Meiryo"/>
            </a:endParaRPr>
          </a:p>
        </p:txBody>
      </p:sp>
      <p:sp>
        <p:nvSpPr>
          <p:cNvPr id="12" name="Google Shape;55;p2">
            <a:extLst>
              <a:ext uri="{FF2B5EF4-FFF2-40B4-BE49-F238E27FC236}">
                <a16:creationId xmlns:a16="http://schemas.microsoft.com/office/drawing/2014/main" id="{434807C7-728A-B4B8-082C-FA34C3FB2D28}"/>
              </a:ext>
            </a:extLst>
          </p:cNvPr>
          <p:cNvSpPr txBox="1"/>
          <p:nvPr/>
        </p:nvSpPr>
        <p:spPr>
          <a:xfrm>
            <a:off x="1108924" y="943463"/>
            <a:ext cx="5890299" cy="507791"/>
          </a:xfrm>
          <a:prstGeom prst="rect">
            <a:avLst/>
          </a:prstGeom>
          <a:noFill/>
          <a:ln>
            <a:noFill/>
          </a:ln>
        </p:spPr>
        <p:txBody>
          <a:bodyPr spcFirstLastPara="1" wrap="square" lIns="91425" tIns="45700" rIns="91425" bIns="45700" anchor="t" anchorCtr="0">
            <a:spAutoFit/>
          </a:bodyPr>
          <a:lstStyle/>
          <a:p>
            <a:pPr>
              <a:lnSpc>
                <a:spcPct val="150000"/>
              </a:lnSpc>
              <a:buSzPts val="1800"/>
            </a:pPr>
            <a:r>
              <a:rPr lang="ja-JP" altLang="en-US" b="1">
                <a:solidFill>
                  <a:srgbClr val="FF6300"/>
                </a:solidFill>
                <a:latin typeface="Meiryo" panose="020B0604030504040204" pitchFamily="34" charset="-128"/>
                <a:ea typeface="Meiryo" panose="020B0604030504040204" pitchFamily="34" charset="-128"/>
                <a:cs typeface="Meiryo"/>
                <a:sym typeface="Meiryo"/>
              </a:rPr>
              <a:t>どのような課題を解決したいのか</a:t>
            </a:r>
            <a:endParaRPr lang="en-US" altLang="ja-JP" b="1" dirty="0">
              <a:solidFill>
                <a:srgbClr val="FF6300"/>
              </a:solidFill>
              <a:latin typeface="Meiryo" panose="020B0604030504040204" pitchFamily="34" charset="-128"/>
              <a:ea typeface="Meiryo" panose="020B0604030504040204" pitchFamily="34" charset="-128"/>
              <a:cs typeface="Meiryo"/>
              <a:sym typeface="Meiryo"/>
            </a:endParaRPr>
          </a:p>
        </p:txBody>
      </p:sp>
      <p:sp>
        <p:nvSpPr>
          <p:cNvPr id="14" name="object 2">
            <a:extLst>
              <a:ext uri="{FF2B5EF4-FFF2-40B4-BE49-F238E27FC236}">
                <a16:creationId xmlns:a16="http://schemas.microsoft.com/office/drawing/2014/main" id="{A944E093-EABF-DC5C-5365-9BEB7C102367}"/>
              </a:ext>
            </a:extLst>
          </p:cNvPr>
          <p:cNvSpPr txBox="1">
            <a:spLocks/>
          </p:cNvSpPr>
          <p:nvPr/>
        </p:nvSpPr>
        <p:spPr>
          <a:xfrm>
            <a:off x="2427938" y="778549"/>
            <a:ext cx="7630460" cy="119263"/>
          </a:xfrm>
          <a:prstGeom prst="rect">
            <a:avLst/>
          </a:prstGeom>
        </p:spPr>
        <p:txBody>
          <a:bodyPr vert="horz" wrap="square" lIns="0" tIns="11430" rIns="0" bIns="0" rtlCol="0">
            <a:spAutoFit/>
          </a:bodyPr>
          <a:lstStyle>
            <a:lvl1pPr>
              <a:defRPr>
                <a:latin typeface="+mj-lt"/>
                <a:ea typeface="+mj-ea"/>
                <a:cs typeface="+mj-cs"/>
              </a:defRPr>
            </a:lvl1pPr>
          </a:lstStyle>
          <a:p>
            <a:pPr algn="r"/>
            <a:r>
              <a:rPr kumimoji="1" lang="en-US" altLang="ja-JP" sz="700" dirty="0">
                <a:latin typeface="Meiryo" panose="020B0604030504040204" pitchFamily="34" charset="-128"/>
                <a:ea typeface="Meiryo" panose="020B0604030504040204" pitchFamily="34" charset="-128"/>
              </a:rPr>
              <a:t>※</a:t>
            </a:r>
            <a:r>
              <a:rPr kumimoji="1" lang="ja-JP" altLang="en-US" sz="700">
                <a:latin typeface="Meiryo" panose="020B0604030504040204" pitchFamily="34" charset="-128"/>
                <a:ea typeface="Meiryo" panose="020B0604030504040204" pitchFamily="34" charset="-128"/>
              </a:rPr>
              <a:t>任意以外の</a:t>
            </a:r>
            <a:r>
              <a:rPr kumimoji="1" lang="ja-JP" altLang="en-US" sz="700">
                <a:solidFill>
                  <a:schemeClr val="tx1"/>
                </a:solidFill>
                <a:latin typeface="Meiryo" panose="020B0604030504040204" pitchFamily="34" charset="-128"/>
                <a:ea typeface="Meiryo" panose="020B0604030504040204" pitchFamily="34" charset="-128"/>
              </a:rPr>
              <a:t>すべての項目について、漏れなく記入してください。書類に不備があった場合は、応募無効となることがございます。ご注意ください。</a:t>
            </a:r>
          </a:p>
        </p:txBody>
      </p:sp>
      <p:pic>
        <p:nvPicPr>
          <p:cNvPr id="4" name="Picture 2">
            <a:extLst>
              <a:ext uri="{FF2B5EF4-FFF2-40B4-BE49-F238E27FC236}">
                <a16:creationId xmlns:a16="http://schemas.microsoft.com/office/drawing/2014/main" id="{47D984F3-BD56-2F0F-ADF4-A7D8ADAF21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24" y="2364670"/>
            <a:ext cx="2498044" cy="2082578"/>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FAF35B96-ACF6-2160-9339-D716E7D22E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65" y="4889501"/>
            <a:ext cx="2880824" cy="2149724"/>
          </a:xfrm>
          <a:prstGeom prst="rect">
            <a:avLst/>
          </a:prstGeom>
        </p:spPr>
      </p:pic>
      <p:pic>
        <p:nvPicPr>
          <p:cNvPr id="15" name="図 14" descr="おもちゃ, 部屋 が含まれている画像&#10;&#10;自動的に生成された説明">
            <a:extLst>
              <a:ext uri="{FF2B5EF4-FFF2-40B4-BE49-F238E27FC236}">
                <a16:creationId xmlns:a16="http://schemas.microsoft.com/office/drawing/2014/main" id="{FD2A8399-0B8D-DE10-9330-E1D10DC7BA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4500" y="3942177"/>
            <a:ext cx="3093544" cy="2692856"/>
          </a:xfrm>
          <a:prstGeom prst="rect">
            <a:avLst/>
          </a:prstGeom>
        </p:spPr>
      </p:pic>
      <p:pic>
        <p:nvPicPr>
          <p:cNvPr id="17" name="図 16" descr="背景パターン&#10;&#10;自動的に生成された説明">
            <a:extLst>
              <a:ext uri="{FF2B5EF4-FFF2-40B4-BE49-F238E27FC236}">
                <a16:creationId xmlns:a16="http://schemas.microsoft.com/office/drawing/2014/main" id="{38CCF5B3-0B7A-ED3A-6976-D0F7270631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7217" y="4015662"/>
            <a:ext cx="2498045" cy="3534519"/>
          </a:xfrm>
          <a:prstGeom prst="rect">
            <a:avLst/>
          </a:prstGeom>
        </p:spPr>
      </p:pic>
      <p:pic>
        <p:nvPicPr>
          <p:cNvPr id="19" name="図 18" descr="おもちゃ, 時計, 人形 が含まれている画像&#10;&#10;自動的に生成された説明">
            <a:extLst>
              <a:ext uri="{FF2B5EF4-FFF2-40B4-BE49-F238E27FC236}">
                <a16:creationId xmlns:a16="http://schemas.microsoft.com/office/drawing/2014/main" id="{D840ACE7-F1FA-591F-88B9-FA0D9715A5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9312" y="838180"/>
            <a:ext cx="3795950" cy="3186637"/>
          </a:xfrm>
          <a:prstGeom prst="rect">
            <a:avLst/>
          </a:prstGeom>
        </p:spPr>
      </p:pic>
      <p:sp>
        <p:nvSpPr>
          <p:cNvPr id="20" name="テキスト ボックス 19">
            <a:extLst>
              <a:ext uri="{FF2B5EF4-FFF2-40B4-BE49-F238E27FC236}">
                <a16:creationId xmlns:a16="http://schemas.microsoft.com/office/drawing/2014/main" id="{AE7A8D48-6333-890D-8660-200C639AA86E}"/>
              </a:ext>
            </a:extLst>
          </p:cNvPr>
          <p:cNvSpPr txBox="1"/>
          <p:nvPr/>
        </p:nvSpPr>
        <p:spPr>
          <a:xfrm>
            <a:off x="563965" y="2106345"/>
            <a:ext cx="2166850" cy="461665"/>
          </a:xfrm>
          <a:prstGeom prst="rect">
            <a:avLst/>
          </a:prstGeom>
          <a:noFill/>
        </p:spPr>
        <p:txBody>
          <a:bodyPr wrap="square" rtlCol="0">
            <a:spAutoFit/>
          </a:bodyPr>
          <a:lstStyle/>
          <a:p>
            <a:r>
              <a:rPr kumimoji="1" lang="ja-JP" altLang="en-US" sz="2400"/>
              <a:t>行列はいや！</a:t>
            </a:r>
            <a:endParaRPr kumimoji="1" lang="ja-JP" altLang="en-US"/>
          </a:p>
        </p:txBody>
      </p:sp>
      <p:sp>
        <p:nvSpPr>
          <p:cNvPr id="21" name="テキスト ボックス 20">
            <a:extLst>
              <a:ext uri="{FF2B5EF4-FFF2-40B4-BE49-F238E27FC236}">
                <a16:creationId xmlns:a16="http://schemas.microsoft.com/office/drawing/2014/main" id="{30F89C99-6F6F-CFDE-EA8E-BDC9CFC80A38}"/>
              </a:ext>
            </a:extLst>
          </p:cNvPr>
          <p:cNvSpPr txBox="1"/>
          <p:nvPr/>
        </p:nvSpPr>
        <p:spPr>
          <a:xfrm>
            <a:off x="563965" y="4615187"/>
            <a:ext cx="2743200" cy="461665"/>
          </a:xfrm>
          <a:prstGeom prst="rect">
            <a:avLst/>
          </a:prstGeom>
          <a:noFill/>
        </p:spPr>
        <p:txBody>
          <a:bodyPr wrap="square" rtlCol="0">
            <a:spAutoFit/>
          </a:bodyPr>
          <a:lstStyle/>
          <a:p>
            <a:r>
              <a:rPr kumimoji="1" lang="ja-JP" altLang="en-US" sz="2400"/>
              <a:t>出来立てがいい！</a:t>
            </a:r>
            <a:endParaRPr kumimoji="1" lang="ja-JP" altLang="en-US"/>
          </a:p>
        </p:txBody>
      </p:sp>
      <p:sp>
        <p:nvSpPr>
          <p:cNvPr id="22" name="テキスト ボックス 21">
            <a:extLst>
              <a:ext uri="{FF2B5EF4-FFF2-40B4-BE49-F238E27FC236}">
                <a16:creationId xmlns:a16="http://schemas.microsoft.com/office/drawing/2014/main" id="{243BDE1C-11AB-9E3E-F95D-C3C5BF6653DD}"/>
              </a:ext>
            </a:extLst>
          </p:cNvPr>
          <p:cNvSpPr txBox="1"/>
          <p:nvPr/>
        </p:nvSpPr>
        <p:spPr>
          <a:xfrm>
            <a:off x="4054073" y="2568010"/>
            <a:ext cx="2335239" cy="830997"/>
          </a:xfrm>
          <a:prstGeom prst="rect">
            <a:avLst/>
          </a:prstGeom>
          <a:noFill/>
        </p:spPr>
        <p:txBody>
          <a:bodyPr wrap="square" rtlCol="0">
            <a:spAutoFit/>
          </a:bodyPr>
          <a:lstStyle/>
          <a:p>
            <a:r>
              <a:rPr kumimoji="1" lang="ja-JP" altLang="en-US" sz="2400"/>
              <a:t>他にも楽しい</a:t>
            </a:r>
            <a:endParaRPr kumimoji="1" lang="en-US" altLang="ja-JP" sz="2400" dirty="0"/>
          </a:p>
          <a:p>
            <a:r>
              <a:rPr kumimoji="1" lang="ja-JP" altLang="en-US" sz="2400"/>
              <a:t>ことがいっぱい</a:t>
            </a:r>
            <a:endParaRPr kumimoji="1" lang="ja-JP" altLang="en-US"/>
          </a:p>
        </p:txBody>
      </p:sp>
    </p:spTree>
    <p:extLst>
      <p:ext uri="{BB962C8B-B14F-4D97-AF65-F5344CB8AC3E}">
        <p14:creationId xmlns:p14="http://schemas.microsoft.com/office/powerpoint/2010/main" val="1526786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AD2C8CC-E6E6-BC7C-BE1F-6ED58AD1EE33}"/>
              </a:ext>
            </a:extLst>
          </p:cNvPr>
          <p:cNvSpPr>
            <a:spLocks noGrp="1"/>
          </p:cNvSpPr>
          <p:nvPr>
            <p:ph type="sldNum" sz="quarter" idx="4"/>
          </p:nvPr>
        </p:nvSpPr>
        <p:spPr/>
        <p:txBody>
          <a:bodyPr/>
          <a:lstStyle/>
          <a:p>
            <a:fld id="{DF44EA4A-4EDC-CC4A-87DD-3A1EE7A3F92D}" type="slidenum">
              <a:rPr lang="ja-JP" altLang="en-US" smtClean="0"/>
              <a:pPr/>
              <a:t>3</a:t>
            </a:fld>
            <a:endParaRPr lang="ja-JP" altLang="en-US"/>
          </a:p>
        </p:txBody>
      </p:sp>
      <p:sp>
        <p:nvSpPr>
          <p:cNvPr id="3" name="object 2">
            <a:extLst>
              <a:ext uri="{FF2B5EF4-FFF2-40B4-BE49-F238E27FC236}">
                <a16:creationId xmlns:a16="http://schemas.microsoft.com/office/drawing/2014/main" id="{D0A4DB88-8207-6284-E6A6-B37098340E16}"/>
              </a:ext>
            </a:extLst>
          </p:cNvPr>
          <p:cNvSpPr txBox="1">
            <a:spLocks/>
          </p:cNvSpPr>
          <p:nvPr/>
        </p:nvSpPr>
        <p:spPr>
          <a:xfrm>
            <a:off x="393700" y="276225"/>
            <a:ext cx="3221355" cy="257763"/>
          </a:xfrm>
          <a:prstGeom prst="rect">
            <a:avLst/>
          </a:prstGeom>
        </p:spPr>
        <p:txBody>
          <a:bodyPr vert="horz" wrap="square" lIns="0" tIns="11430" rIns="0" bIns="0" rtlCol="0">
            <a:spAutoFit/>
          </a:bodyPr>
          <a:lstStyle>
            <a:lvl1pPr>
              <a:defRPr>
                <a:latin typeface="+mj-lt"/>
                <a:ea typeface="+mj-ea"/>
                <a:cs typeface="+mj-cs"/>
              </a:defRPr>
            </a:lvl1pPr>
          </a:lstStyle>
          <a:p>
            <a:pPr marL="12700">
              <a:spcBef>
                <a:spcPts val="90"/>
              </a:spcBef>
              <a:tabLst>
                <a:tab pos="1891664" algn="l"/>
              </a:tabLst>
            </a:pPr>
            <a:r>
              <a:rPr lang="ja-JP" altLang="en-US" sz="1600" b="1" kern="0" spc="-5">
                <a:latin typeface="Meiryo" panose="020B0604030504040204" pitchFamily="34" charset="-128"/>
                <a:ea typeface="Meiryo" panose="020B0604030504040204" pitchFamily="34" charset="-128"/>
              </a:rPr>
              <a:t>応募作品</a:t>
            </a:r>
            <a:endParaRPr lang="en-US" altLang="ja-JP" sz="1600" b="1" kern="0" spc="-5" dirty="0">
              <a:latin typeface="Meiryo" panose="020B0604030504040204" pitchFamily="34" charset="-128"/>
              <a:ea typeface="Meiryo" panose="020B0604030504040204" pitchFamily="34" charset="-128"/>
            </a:endParaRPr>
          </a:p>
        </p:txBody>
      </p:sp>
      <p:sp>
        <p:nvSpPr>
          <p:cNvPr id="5" name="Google Shape;55;p2">
            <a:extLst>
              <a:ext uri="{FF2B5EF4-FFF2-40B4-BE49-F238E27FC236}">
                <a16:creationId xmlns:a16="http://schemas.microsoft.com/office/drawing/2014/main" id="{E4C56AA4-9B6D-84F5-6B30-D98F91D6867E}"/>
              </a:ext>
            </a:extLst>
          </p:cNvPr>
          <p:cNvSpPr txBox="1"/>
          <p:nvPr/>
        </p:nvSpPr>
        <p:spPr>
          <a:xfrm>
            <a:off x="393700" y="1595312"/>
            <a:ext cx="9673665" cy="415458"/>
          </a:xfrm>
          <a:prstGeom prst="rect">
            <a:avLst/>
          </a:prstGeom>
          <a:noFill/>
          <a:ln>
            <a:noFill/>
          </a:ln>
        </p:spPr>
        <p:txBody>
          <a:bodyPr spcFirstLastPara="1" wrap="square" lIns="91425" tIns="45700" rIns="91425" bIns="45700" anchor="t" anchorCtr="0">
            <a:spAutoFit/>
          </a:bodyPr>
          <a:lstStyle/>
          <a:p>
            <a:pPr>
              <a:lnSpc>
                <a:spcPct val="150000"/>
              </a:lnSpc>
              <a:buSzPts val="1800"/>
            </a:pPr>
            <a:r>
              <a:rPr lang="ja-JP" altLang="en-US" sz="1400" b="1">
                <a:latin typeface="Meiryo" panose="020B0604030504040204" pitchFamily="34" charset="-128"/>
                <a:ea typeface="Meiryo" panose="020B0604030504040204" pitchFamily="34" charset="-128"/>
                <a:cs typeface="Meiryo"/>
                <a:sym typeface="Meiryo"/>
              </a:rPr>
              <a:t>３）（社会）課題を解決したらどんな社会が実現できますか？ 社会にとってどのような良い影響がありますか？</a:t>
            </a:r>
          </a:p>
        </p:txBody>
      </p:sp>
      <p:sp>
        <p:nvSpPr>
          <p:cNvPr id="8" name="Google Shape;55;p2">
            <a:extLst>
              <a:ext uri="{FF2B5EF4-FFF2-40B4-BE49-F238E27FC236}">
                <a16:creationId xmlns:a16="http://schemas.microsoft.com/office/drawing/2014/main" id="{A6A3D79A-618B-1609-7489-7D2DF6EEAE33}"/>
              </a:ext>
            </a:extLst>
          </p:cNvPr>
          <p:cNvSpPr txBox="1"/>
          <p:nvPr/>
        </p:nvSpPr>
        <p:spPr>
          <a:xfrm>
            <a:off x="393700" y="2125771"/>
            <a:ext cx="9673665" cy="369291"/>
          </a:xfrm>
          <a:prstGeom prst="rect">
            <a:avLst/>
          </a:prstGeom>
          <a:noFill/>
          <a:ln>
            <a:noFill/>
          </a:ln>
        </p:spPr>
        <p:txBody>
          <a:bodyPr spcFirstLastPara="1" wrap="square" lIns="91425" tIns="45700" rIns="91425" bIns="45700" anchor="t" anchorCtr="0">
            <a:spAutoFit/>
          </a:bodyPr>
          <a:lstStyle/>
          <a:p>
            <a:pPr>
              <a:lnSpc>
                <a:spcPct val="150000"/>
              </a:lnSpc>
              <a:buSzPts val="1800"/>
            </a:pPr>
            <a:r>
              <a:rPr lang="ja-JP" altLang="en-US" sz="1200">
                <a:solidFill>
                  <a:schemeClr val="bg1">
                    <a:lumMod val="85000"/>
                  </a:schemeClr>
                </a:solidFill>
                <a:latin typeface="Meiryo" panose="020B0604030504040204" pitchFamily="34" charset="-128"/>
                <a:ea typeface="Meiryo" panose="020B0604030504040204" pitchFamily="34" charset="-128"/>
                <a:cs typeface="Meiryo"/>
                <a:sym typeface="Meiryo"/>
              </a:rPr>
              <a:t>ここに説明が入ります、テキストだけでなく、図や絵を用いて説明しても構いません</a:t>
            </a:r>
            <a:endParaRPr lang="en-US" altLang="ja-JP" sz="1200" dirty="0">
              <a:solidFill>
                <a:schemeClr val="bg1">
                  <a:lumMod val="85000"/>
                </a:schemeClr>
              </a:solidFill>
              <a:latin typeface="Meiryo" panose="020B0604030504040204" pitchFamily="34" charset="-128"/>
              <a:ea typeface="Meiryo" panose="020B0604030504040204" pitchFamily="34" charset="-128"/>
              <a:cs typeface="Meiryo"/>
              <a:sym typeface="Meiryo"/>
            </a:endParaRPr>
          </a:p>
        </p:txBody>
      </p:sp>
      <p:cxnSp>
        <p:nvCxnSpPr>
          <p:cNvPr id="9" name="直線コネクタ 8">
            <a:extLst>
              <a:ext uri="{FF2B5EF4-FFF2-40B4-BE49-F238E27FC236}">
                <a16:creationId xmlns:a16="http://schemas.microsoft.com/office/drawing/2014/main" id="{6512278F-30B5-1574-A48F-5A66BCDC2F7C}"/>
              </a:ext>
            </a:extLst>
          </p:cNvPr>
          <p:cNvCxnSpPr/>
          <p:nvPr/>
        </p:nvCxnSpPr>
        <p:spPr>
          <a:xfrm>
            <a:off x="393700" y="1967288"/>
            <a:ext cx="9673665"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AB151CC5-9F68-4463-8133-9C34BBEAF712}"/>
              </a:ext>
            </a:extLst>
          </p:cNvPr>
          <p:cNvSpPr/>
          <p:nvPr/>
        </p:nvSpPr>
        <p:spPr>
          <a:xfrm>
            <a:off x="393700" y="932328"/>
            <a:ext cx="9673665" cy="518925"/>
          </a:xfrm>
          <a:prstGeom prst="rect">
            <a:avLst/>
          </a:prstGeom>
          <a:solidFill>
            <a:srgbClr val="FFF5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Google Shape;55;p2">
            <a:extLst>
              <a:ext uri="{FF2B5EF4-FFF2-40B4-BE49-F238E27FC236}">
                <a16:creationId xmlns:a16="http://schemas.microsoft.com/office/drawing/2014/main" id="{B5DFA095-AED7-77EE-E0A2-6D68C1E5BB96}"/>
              </a:ext>
            </a:extLst>
          </p:cNvPr>
          <p:cNvSpPr txBox="1"/>
          <p:nvPr/>
        </p:nvSpPr>
        <p:spPr>
          <a:xfrm>
            <a:off x="393700" y="943463"/>
            <a:ext cx="647449" cy="507791"/>
          </a:xfrm>
          <a:prstGeom prst="rect">
            <a:avLst/>
          </a:prstGeom>
          <a:solidFill>
            <a:srgbClr val="FF6300"/>
          </a:solidFill>
          <a:ln>
            <a:noFill/>
          </a:ln>
        </p:spPr>
        <p:txBody>
          <a:bodyPr spcFirstLastPara="1" wrap="square" lIns="91425" tIns="45700" rIns="91425" bIns="45700" anchor="t" anchorCtr="0">
            <a:spAutoFit/>
          </a:bodyPr>
          <a:lstStyle/>
          <a:p>
            <a:pPr>
              <a:lnSpc>
                <a:spcPct val="150000"/>
              </a:lnSpc>
              <a:buSzPts val="1800"/>
            </a:pPr>
            <a:r>
              <a:rPr lang="ja-JP" altLang="en-US" b="1">
                <a:solidFill>
                  <a:schemeClr val="bg1"/>
                </a:solidFill>
                <a:latin typeface="Meiryo" panose="020B0604030504040204" pitchFamily="34" charset="-128"/>
                <a:ea typeface="Meiryo" panose="020B0604030504040204" pitchFamily="34" charset="-128"/>
                <a:cs typeface="Meiryo"/>
                <a:sym typeface="Meiryo"/>
              </a:rPr>
              <a:t>課題</a:t>
            </a:r>
            <a:endParaRPr lang="en-US" altLang="ja-JP" b="1" dirty="0">
              <a:solidFill>
                <a:schemeClr val="bg1"/>
              </a:solidFill>
              <a:latin typeface="Meiryo" panose="020B0604030504040204" pitchFamily="34" charset="-128"/>
              <a:ea typeface="Meiryo" panose="020B0604030504040204" pitchFamily="34" charset="-128"/>
              <a:cs typeface="Meiryo"/>
              <a:sym typeface="Meiryo"/>
            </a:endParaRPr>
          </a:p>
        </p:txBody>
      </p:sp>
      <p:sp>
        <p:nvSpPr>
          <p:cNvPr id="10" name="Google Shape;55;p2">
            <a:extLst>
              <a:ext uri="{FF2B5EF4-FFF2-40B4-BE49-F238E27FC236}">
                <a16:creationId xmlns:a16="http://schemas.microsoft.com/office/drawing/2014/main" id="{7A95E4E0-FDFF-F82A-D274-DA55B54961EF}"/>
              </a:ext>
            </a:extLst>
          </p:cNvPr>
          <p:cNvSpPr txBox="1"/>
          <p:nvPr/>
        </p:nvSpPr>
        <p:spPr>
          <a:xfrm>
            <a:off x="1108924" y="943463"/>
            <a:ext cx="5890299" cy="507791"/>
          </a:xfrm>
          <a:prstGeom prst="rect">
            <a:avLst/>
          </a:prstGeom>
          <a:noFill/>
          <a:ln>
            <a:noFill/>
          </a:ln>
        </p:spPr>
        <p:txBody>
          <a:bodyPr spcFirstLastPara="1" wrap="square" lIns="91425" tIns="45700" rIns="91425" bIns="45700" anchor="t" anchorCtr="0">
            <a:spAutoFit/>
          </a:bodyPr>
          <a:lstStyle/>
          <a:p>
            <a:pPr>
              <a:lnSpc>
                <a:spcPct val="150000"/>
              </a:lnSpc>
              <a:buSzPts val="1800"/>
            </a:pPr>
            <a:r>
              <a:rPr lang="ja-JP" altLang="en-US" b="1">
                <a:solidFill>
                  <a:srgbClr val="FF6300"/>
                </a:solidFill>
                <a:latin typeface="Meiryo" panose="020B0604030504040204" pitchFamily="34" charset="-128"/>
                <a:ea typeface="Meiryo" panose="020B0604030504040204" pitchFamily="34" charset="-128"/>
                <a:cs typeface="Meiryo"/>
                <a:sym typeface="Meiryo"/>
              </a:rPr>
              <a:t>どのような課題を解決したいのか</a:t>
            </a:r>
            <a:endParaRPr lang="en-US" altLang="ja-JP" b="1" dirty="0">
              <a:solidFill>
                <a:srgbClr val="FF6300"/>
              </a:solidFill>
              <a:latin typeface="Meiryo" panose="020B0604030504040204" pitchFamily="34" charset="-128"/>
              <a:ea typeface="Meiryo" panose="020B0604030504040204" pitchFamily="34" charset="-128"/>
              <a:cs typeface="Meiryo"/>
              <a:sym typeface="Meiryo"/>
            </a:endParaRPr>
          </a:p>
        </p:txBody>
      </p:sp>
      <p:sp>
        <p:nvSpPr>
          <p:cNvPr id="11" name="object 2">
            <a:extLst>
              <a:ext uri="{FF2B5EF4-FFF2-40B4-BE49-F238E27FC236}">
                <a16:creationId xmlns:a16="http://schemas.microsoft.com/office/drawing/2014/main" id="{89C38999-FA55-8659-DE83-7C70E37F3D5A}"/>
              </a:ext>
            </a:extLst>
          </p:cNvPr>
          <p:cNvSpPr txBox="1">
            <a:spLocks/>
          </p:cNvSpPr>
          <p:nvPr/>
        </p:nvSpPr>
        <p:spPr>
          <a:xfrm>
            <a:off x="2427938" y="778549"/>
            <a:ext cx="7630460" cy="119263"/>
          </a:xfrm>
          <a:prstGeom prst="rect">
            <a:avLst/>
          </a:prstGeom>
        </p:spPr>
        <p:txBody>
          <a:bodyPr vert="horz" wrap="square" lIns="0" tIns="11430" rIns="0" bIns="0" rtlCol="0">
            <a:spAutoFit/>
          </a:bodyPr>
          <a:lstStyle>
            <a:lvl1pPr>
              <a:defRPr>
                <a:latin typeface="+mj-lt"/>
                <a:ea typeface="+mj-ea"/>
                <a:cs typeface="+mj-cs"/>
              </a:defRPr>
            </a:lvl1pPr>
          </a:lstStyle>
          <a:p>
            <a:pPr algn="r"/>
            <a:r>
              <a:rPr kumimoji="1" lang="en-US" altLang="ja-JP" sz="700" dirty="0">
                <a:latin typeface="Meiryo" panose="020B0604030504040204" pitchFamily="34" charset="-128"/>
                <a:ea typeface="Meiryo" panose="020B0604030504040204" pitchFamily="34" charset="-128"/>
              </a:rPr>
              <a:t>※</a:t>
            </a:r>
            <a:r>
              <a:rPr kumimoji="1" lang="ja-JP" altLang="en-US" sz="700">
                <a:latin typeface="Meiryo" panose="020B0604030504040204" pitchFamily="34" charset="-128"/>
                <a:ea typeface="Meiryo" panose="020B0604030504040204" pitchFamily="34" charset="-128"/>
              </a:rPr>
              <a:t>任意以外の</a:t>
            </a:r>
            <a:r>
              <a:rPr kumimoji="1" lang="ja-JP" altLang="en-US" sz="700">
                <a:solidFill>
                  <a:schemeClr val="tx1"/>
                </a:solidFill>
                <a:latin typeface="Meiryo" panose="020B0604030504040204" pitchFamily="34" charset="-128"/>
                <a:ea typeface="Meiryo" panose="020B0604030504040204" pitchFamily="34" charset="-128"/>
              </a:rPr>
              <a:t>すべての項目について、漏れなく記入してください。書類に不備があった場合は、応募無効となることがございます。ご注意ください。</a:t>
            </a:r>
          </a:p>
        </p:txBody>
      </p:sp>
      <p:pic>
        <p:nvPicPr>
          <p:cNvPr id="4" name="Picture 2">
            <a:extLst>
              <a:ext uri="{FF2B5EF4-FFF2-40B4-BE49-F238E27FC236}">
                <a16:creationId xmlns:a16="http://schemas.microsoft.com/office/drawing/2014/main" id="{72EF5849-5027-609A-6420-7651B2B1E3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24" y="2364670"/>
            <a:ext cx="2498044" cy="2082578"/>
          </a:xfrm>
          <a:prstGeom prst="rect">
            <a:avLst/>
          </a:prstGeom>
          <a:noFill/>
          <a:extLst>
            <a:ext uri="{909E8E84-426E-40DD-AFC4-6F175D3DCCD1}">
              <a14:hiddenFill xmlns:a14="http://schemas.microsoft.com/office/drawing/2010/main">
                <a:solidFill>
                  <a:srgbClr val="FFFFFF"/>
                </a:solidFill>
              </a14:hiddenFill>
            </a:ext>
          </a:extLst>
        </p:spPr>
      </p:pic>
      <p:sp>
        <p:nvSpPr>
          <p:cNvPr id="12" name="乗算記号 11">
            <a:extLst>
              <a:ext uri="{FF2B5EF4-FFF2-40B4-BE49-F238E27FC236}">
                <a16:creationId xmlns:a16="http://schemas.microsoft.com/office/drawing/2014/main" id="{26EAEAF4-74E7-D9A9-3976-A5F6B200A615}"/>
              </a:ext>
            </a:extLst>
          </p:cNvPr>
          <p:cNvSpPr/>
          <p:nvPr/>
        </p:nvSpPr>
        <p:spPr>
          <a:xfrm>
            <a:off x="890649" y="2807802"/>
            <a:ext cx="1959429" cy="1944069"/>
          </a:xfrm>
          <a:prstGeom prst="mathMultipl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776E671-8F9F-99F1-E48A-F0F77F94A019}"/>
              </a:ext>
            </a:extLst>
          </p:cNvPr>
          <p:cNvSpPr txBox="1"/>
          <p:nvPr/>
        </p:nvSpPr>
        <p:spPr>
          <a:xfrm>
            <a:off x="563965" y="2106345"/>
            <a:ext cx="2166850" cy="461665"/>
          </a:xfrm>
          <a:prstGeom prst="rect">
            <a:avLst/>
          </a:prstGeom>
          <a:noFill/>
        </p:spPr>
        <p:txBody>
          <a:bodyPr wrap="square" rtlCol="0">
            <a:spAutoFit/>
          </a:bodyPr>
          <a:lstStyle/>
          <a:p>
            <a:r>
              <a:rPr kumimoji="1" lang="ja-JP" altLang="en-US" sz="2400"/>
              <a:t>行列なし</a:t>
            </a:r>
            <a:endParaRPr kumimoji="1" lang="ja-JP" altLang="en-US"/>
          </a:p>
        </p:txBody>
      </p:sp>
      <p:pic>
        <p:nvPicPr>
          <p:cNvPr id="14" name="図 13">
            <a:extLst>
              <a:ext uri="{FF2B5EF4-FFF2-40B4-BE49-F238E27FC236}">
                <a16:creationId xmlns:a16="http://schemas.microsoft.com/office/drawing/2014/main" id="{C2FE4606-7E6A-6172-B6B5-8CB401D61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65" y="4889501"/>
            <a:ext cx="2880824" cy="2149724"/>
          </a:xfrm>
          <a:prstGeom prst="rect">
            <a:avLst/>
          </a:prstGeom>
        </p:spPr>
      </p:pic>
      <p:sp>
        <p:nvSpPr>
          <p:cNvPr id="15" name="テキスト ボックス 14">
            <a:extLst>
              <a:ext uri="{FF2B5EF4-FFF2-40B4-BE49-F238E27FC236}">
                <a16:creationId xmlns:a16="http://schemas.microsoft.com/office/drawing/2014/main" id="{487AD332-25BE-1070-228F-9FFEA108E4C4}"/>
              </a:ext>
            </a:extLst>
          </p:cNvPr>
          <p:cNvSpPr txBox="1"/>
          <p:nvPr/>
        </p:nvSpPr>
        <p:spPr>
          <a:xfrm>
            <a:off x="563965" y="4615187"/>
            <a:ext cx="2743200" cy="461665"/>
          </a:xfrm>
          <a:prstGeom prst="rect">
            <a:avLst/>
          </a:prstGeom>
          <a:noFill/>
        </p:spPr>
        <p:txBody>
          <a:bodyPr wrap="square" rtlCol="0">
            <a:spAutoFit/>
          </a:bodyPr>
          <a:lstStyle/>
          <a:p>
            <a:r>
              <a:rPr kumimoji="1" lang="ja-JP" altLang="en-US" sz="2400"/>
              <a:t>出来立て提供</a:t>
            </a:r>
            <a:endParaRPr kumimoji="1" lang="en-US" altLang="ja-JP" sz="2400" dirty="0"/>
          </a:p>
        </p:txBody>
      </p:sp>
      <p:pic>
        <p:nvPicPr>
          <p:cNvPr id="17" name="図 16">
            <a:extLst>
              <a:ext uri="{FF2B5EF4-FFF2-40B4-BE49-F238E27FC236}">
                <a16:creationId xmlns:a16="http://schemas.microsoft.com/office/drawing/2014/main" id="{E49C38A5-4DA7-49E1-8746-14244AB686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0214" y="2815127"/>
            <a:ext cx="3958018" cy="4523449"/>
          </a:xfrm>
          <a:prstGeom prst="rect">
            <a:avLst/>
          </a:prstGeom>
        </p:spPr>
      </p:pic>
      <p:sp>
        <p:nvSpPr>
          <p:cNvPr id="18" name="テキスト ボックス 17">
            <a:extLst>
              <a:ext uri="{FF2B5EF4-FFF2-40B4-BE49-F238E27FC236}">
                <a16:creationId xmlns:a16="http://schemas.microsoft.com/office/drawing/2014/main" id="{A6D016AF-BDB2-6890-29AB-DF7252BD1E54}"/>
              </a:ext>
            </a:extLst>
          </p:cNvPr>
          <p:cNvSpPr txBox="1"/>
          <p:nvPr/>
        </p:nvSpPr>
        <p:spPr>
          <a:xfrm>
            <a:off x="5385604" y="2301640"/>
            <a:ext cx="3958018" cy="584775"/>
          </a:xfrm>
          <a:prstGeom prst="rect">
            <a:avLst/>
          </a:prstGeom>
          <a:noFill/>
        </p:spPr>
        <p:txBody>
          <a:bodyPr wrap="square" rtlCol="0">
            <a:spAutoFit/>
          </a:bodyPr>
          <a:lstStyle/>
          <a:p>
            <a:r>
              <a:rPr kumimoji="1" lang="ja-JP" altLang="en-US" sz="3200"/>
              <a:t>色々回れて大満足</a:t>
            </a:r>
          </a:p>
        </p:txBody>
      </p:sp>
      <p:sp>
        <p:nvSpPr>
          <p:cNvPr id="19" name="ドーナツ 18">
            <a:extLst>
              <a:ext uri="{FF2B5EF4-FFF2-40B4-BE49-F238E27FC236}">
                <a16:creationId xmlns:a16="http://schemas.microsoft.com/office/drawing/2014/main" id="{F75B48B6-B095-7FDF-A9A6-BDB30F171D10}"/>
              </a:ext>
            </a:extLst>
          </p:cNvPr>
          <p:cNvSpPr/>
          <p:nvPr/>
        </p:nvSpPr>
        <p:spPr>
          <a:xfrm>
            <a:off x="1343614" y="6098404"/>
            <a:ext cx="1405159" cy="1401288"/>
          </a:xfrm>
          <a:prstGeom prst="donu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テキスト ボックス 19">
            <a:extLst>
              <a:ext uri="{FF2B5EF4-FFF2-40B4-BE49-F238E27FC236}">
                <a16:creationId xmlns:a16="http://schemas.microsoft.com/office/drawing/2014/main" id="{E343AD0C-58CF-7923-BE87-97890BC91B94}"/>
              </a:ext>
            </a:extLst>
          </p:cNvPr>
          <p:cNvSpPr txBox="1"/>
          <p:nvPr/>
        </p:nvSpPr>
        <p:spPr>
          <a:xfrm rot="3198540">
            <a:off x="8287174" y="3890963"/>
            <a:ext cx="2647672" cy="584775"/>
          </a:xfrm>
          <a:prstGeom prst="rect">
            <a:avLst/>
          </a:prstGeom>
          <a:noFill/>
        </p:spPr>
        <p:txBody>
          <a:bodyPr wrap="square" rtlCol="0">
            <a:spAutoFit/>
          </a:bodyPr>
          <a:lstStyle/>
          <a:p>
            <a:r>
              <a:rPr kumimoji="1" lang="ja-JP" altLang="en-US" sz="3200"/>
              <a:t>来年も来よう</a:t>
            </a:r>
          </a:p>
        </p:txBody>
      </p:sp>
      <p:sp>
        <p:nvSpPr>
          <p:cNvPr id="21" name="テキスト ボックス 20">
            <a:extLst>
              <a:ext uri="{FF2B5EF4-FFF2-40B4-BE49-F238E27FC236}">
                <a16:creationId xmlns:a16="http://schemas.microsoft.com/office/drawing/2014/main" id="{B7038B22-BEC5-00A1-84FA-3D9380F97F8D}"/>
              </a:ext>
            </a:extLst>
          </p:cNvPr>
          <p:cNvSpPr txBox="1"/>
          <p:nvPr/>
        </p:nvSpPr>
        <p:spPr>
          <a:xfrm rot="18956458">
            <a:off x="2967745" y="3723111"/>
            <a:ext cx="3452781" cy="1077218"/>
          </a:xfrm>
          <a:prstGeom prst="rect">
            <a:avLst/>
          </a:prstGeom>
          <a:noFill/>
        </p:spPr>
        <p:txBody>
          <a:bodyPr wrap="square" rtlCol="0">
            <a:spAutoFit/>
          </a:bodyPr>
          <a:lstStyle/>
          <a:p>
            <a:r>
              <a:rPr kumimoji="1" lang="ja-JP" altLang="en-US" sz="3200"/>
              <a:t>待たずに食べれて</a:t>
            </a:r>
            <a:endParaRPr kumimoji="1" lang="en-US" altLang="ja-JP" sz="3200" dirty="0"/>
          </a:p>
          <a:p>
            <a:r>
              <a:rPr kumimoji="1" lang="ja-JP" altLang="en-US" sz="3200"/>
              <a:t>美味しかった</a:t>
            </a:r>
          </a:p>
        </p:txBody>
      </p:sp>
    </p:spTree>
    <p:extLst>
      <p:ext uri="{BB962C8B-B14F-4D97-AF65-F5344CB8AC3E}">
        <p14:creationId xmlns:p14="http://schemas.microsoft.com/office/powerpoint/2010/main" val="2376157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AD2C8CC-E6E6-BC7C-BE1F-6ED58AD1EE33}"/>
              </a:ext>
            </a:extLst>
          </p:cNvPr>
          <p:cNvSpPr>
            <a:spLocks noGrp="1"/>
          </p:cNvSpPr>
          <p:nvPr>
            <p:ph type="sldNum" sz="quarter" idx="4"/>
          </p:nvPr>
        </p:nvSpPr>
        <p:spPr/>
        <p:txBody>
          <a:bodyPr/>
          <a:lstStyle/>
          <a:p>
            <a:fld id="{DF44EA4A-4EDC-CC4A-87DD-3A1EE7A3F92D}" type="slidenum">
              <a:rPr lang="ja-JP" altLang="en-US" smtClean="0"/>
              <a:pPr/>
              <a:t>4</a:t>
            </a:fld>
            <a:endParaRPr lang="ja-JP" altLang="en-US"/>
          </a:p>
        </p:txBody>
      </p:sp>
      <p:sp>
        <p:nvSpPr>
          <p:cNvPr id="3" name="object 2">
            <a:extLst>
              <a:ext uri="{FF2B5EF4-FFF2-40B4-BE49-F238E27FC236}">
                <a16:creationId xmlns:a16="http://schemas.microsoft.com/office/drawing/2014/main" id="{D0A4DB88-8207-6284-E6A6-B37098340E16}"/>
              </a:ext>
            </a:extLst>
          </p:cNvPr>
          <p:cNvSpPr txBox="1">
            <a:spLocks/>
          </p:cNvSpPr>
          <p:nvPr/>
        </p:nvSpPr>
        <p:spPr>
          <a:xfrm>
            <a:off x="393700" y="276225"/>
            <a:ext cx="3221355" cy="257763"/>
          </a:xfrm>
          <a:prstGeom prst="rect">
            <a:avLst/>
          </a:prstGeom>
        </p:spPr>
        <p:txBody>
          <a:bodyPr vert="horz" wrap="square" lIns="0" tIns="11430" rIns="0" bIns="0" rtlCol="0">
            <a:spAutoFit/>
          </a:bodyPr>
          <a:lstStyle>
            <a:lvl1pPr>
              <a:defRPr>
                <a:latin typeface="+mj-lt"/>
                <a:ea typeface="+mj-ea"/>
                <a:cs typeface="+mj-cs"/>
              </a:defRPr>
            </a:lvl1pPr>
          </a:lstStyle>
          <a:p>
            <a:pPr marL="12700">
              <a:spcBef>
                <a:spcPts val="90"/>
              </a:spcBef>
              <a:tabLst>
                <a:tab pos="1891664" algn="l"/>
              </a:tabLst>
            </a:pPr>
            <a:r>
              <a:rPr lang="ja-JP" altLang="en-US" sz="1600" b="1" kern="0" spc="-5">
                <a:latin typeface="Meiryo" panose="020B0604030504040204" pitchFamily="34" charset="-128"/>
                <a:ea typeface="Meiryo" panose="020B0604030504040204" pitchFamily="34" charset="-128"/>
              </a:rPr>
              <a:t>応募作品</a:t>
            </a:r>
            <a:endParaRPr lang="en-US" altLang="ja-JP" sz="1600" b="1" kern="0" spc="-5" dirty="0">
              <a:latin typeface="Meiryo" panose="020B0604030504040204" pitchFamily="34" charset="-128"/>
              <a:ea typeface="Meiryo" panose="020B0604030504040204" pitchFamily="34" charset="-128"/>
            </a:endParaRPr>
          </a:p>
        </p:txBody>
      </p:sp>
      <p:sp>
        <p:nvSpPr>
          <p:cNvPr id="4" name="正方形/長方形 3">
            <a:extLst>
              <a:ext uri="{FF2B5EF4-FFF2-40B4-BE49-F238E27FC236}">
                <a16:creationId xmlns:a16="http://schemas.microsoft.com/office/drawing/2014/main" id="{961B0A9A-6494-B804-6291-245732947B02}"/>
              </a:ext>
            </a:extLst>
          </p:cNvPr>
          <p:cNvSpPr/>
          <p:nvPr/>
        </p:nvSpPr>
        <p:spPr>
          <a:xfrm>
            <a:off x="393700" y="932328"/>
            <a:ext cx="9673665" cy="518925"/>
          </a:xfrm>
          <a:prstGeom prst="rect">
            <a:avLst/>
          </a:prstGeom>
          <a:solidFill>
            <a:srgbClr val="FFF5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Google Shape;55;p2">
            <a:extLst>
              <a:ext uri="{FF2B5EF4-FFF2-40B4-BE49-F238E27FC236}">
                <a16:creationId xmlns:a16="http://schemas.microsoft.com/office/drawing/2014/main" id="{A10C4AC2-6864-95D3-B3A4-68EA5D496141}"/>
              </a:ext>
            </a:extLst>
          </p:cNvPr>
          <p:cNvSpPr txBox="1"/>
          <p:nvPr/>
        </p:nvSpPr>
        <p:spPr>
          <a:xfrm>
            <a:off x="393700" y="943463"/>
            <a:ext cx="647449" cy="507791"/>
          </a:xfrm>
          <a:prstGeom prst="rect">
            <a:avLst/>
          </a:prstGeom>
          <a:solidFill>
            <a:srgbClr val="FF6300"/>
          </a:solidFill>
          <a:ln>
            <a:noFill/>
          </a:ln>
        </p:spPr>
        <p:txBody>
          <a:bodyPr spcFirstLastPara="1" wrap="square" lIns="91425" tIns="45700" rIns="91425" bIns="45700" anchor="t" anchorCtr="0">
            <a:spAutoFit/>
          </a:bodyPr>
          <a:lstStyle/>
          <a:p>
            <a:pPr>
              <a:lnSpc>
                <a:spcPct val="150000"/>
              </a:lnSpc>
              <a:buSzPts val="1800"/>
            </a:pPr>
            <a:r>
              <a:rPr lang="ja-JP" altLang="en-US" b="1">
                <a:solidFill>
                  <a:schemeClr val="bg1"/>
                </a:solidFill>
                <a:latin typeface="Meiryo" panose="020B0604030504040204" pitchFamily="34" charset="-128"/>
                <a:ea typeface="Meiryo" panose="020B0604030504040204" pitchFamily="34" charset="-128"/>
                <a:cs typeface="Meiryo"/>
                <a:sym typeface="Meiryo"/>
              </a:rPr>
              <a:t>課題</a:t>
            </a:r>
            <a:endParaRPr lang="en-US" altLang="ja-JP" b="1" dirty="0">
              <a:solidFill>
                <a:schemeClr val="bg1"/>
              </a:solidFill>
              <a:latin typeface="Meiryo" panose="020B0604030504040204" pitchFamily="34" charset="-128"/>
              <a:ea typeface="Meiryo" panose="020B0604030504040204" pitchFamily="34" charset="-128"/>
              <a:cs typeface="Meiryo"/>
              <a:sym typeface="Meiryo"/>
            </a:endParaRPr>
          </a:p>
        </p:txBody>
      </p:sp>
      <p:sp>
        <p:nvSpPr>
          <p:cNvPr id="5" name="Google Shape;55;p2">
            <a:extLst>
              <a:ext uri="{FF2B5EF4-FFF2-40B4-BE49-F238E27FC236}">
                <a16:creationId xmlns:a16="http://schemas.microsoft.com/office/drawing/2014/main" id="{E4C56AA4-9B6D-84F5-6B30-D98F91D6867E}"/>
              </a:ext>
            </a:extLst>
          </p:cNvPr>
          <p:cNvSpPr txBox="1"/>
          <p:nvPr/>
        </p:nvSpPr>
        <p:spPr>
          <a:xfrm>
            <a:off x="393700" y="1676330"/>
            <a:ext cx="9673665" cy="738623"/>
          </a:xfrm>
          <a:prstGeom prst="rect">
            <a:avLst/>
          </a:prstGeom>
          <a:noFill/>
          <a:ln>
            <a:noFill/>
          </a:ln>
        </p:spPr>
        <p:txBody>
          <a:bodyPr spcFirstLastPara="1" wrap="square" lIns="91425" tIns="45700" rIns="91425" bIns="45700" anchor="t" anchorCtr="0">
            <a:spAutoFit/>
          </a:bodyPr>
          <a:lstStyle/>
          <a:p>
            <a:pPr>
              <a:buSzPts val="1800"/>
            </a:pPr>
            <a:r>
              <a:rPr lang="ja-JP" altLang="en-US" sz="1400" b="1">
                <a:latin typeface="Meiryo" panose="020B0604030504040204" pitchFamily="34" charset="-128"/>
                <a:ea typeface="Meiryo" panose="020B0604030504040204" pitchFamily="34" charset="-128"/>
                <a:cs typeface="Meiryo"/>
                <a:sym typeface="Meiryo"/>
              </a:rPr>
              <a:t>４）現在、その課題に対する解決方法はありますか？ある場合、既成の製品やサービスと比べて何がどのように新しいですか？既存のサービスと比較した際の差別化ポイントを説明してください。また、どのような経済効果があるかも合わせて教えてください。</a:t>
            </a:r>
          </a:p>
        </p:txBody>
      </p:sp>
      <p:sp>
        <p:nvSpPr>
          <p:cNvPr id="8" name="Google Shape;55;p2">
            <a:extLst>
              <a:ext uri="{FF2B5EF4-FFF2-40B4-BE49-F238E27FC236}">
                <a16:creationId xmlns:a16="http://schemas.microsoft.com/office/drawing/2014/main" id="{A6A3D79A-618B-1609-7489-7D2DF6EEAE33}"/>
              </a:ext>
            </a:extLst>
          </p:cNvPr>
          <p:cNvSpPr txBox="1"/>
          <p:nvPr/>
        </p:nvSpPr>
        <p:spPr>
          <a:xfrm>
            <a:off x="210820" y="2583131"/>
            <a:ext cx="9673665" cy="646290"/>
          </a:xfrm>
          <a:prstGeom prst="rect">
            <a:avLst/>
          </a:prstGeom>
          <a:noFill/>
          <a:ln>
            <a:noFill/>
          </a:ln>
        </p:spPr>
        <p:txBody>
          <a:bodyPr spcFirstLastPara="1" wrap="square" lIns="91425" tIns="45700" rIns="91425" bIns="45700" anchor="t" anchorCtr="0">
            <a:spAutoFit/>
          </a:bodyPr>
          <a:lstStyle/>
          <a:p>
            <a:pPr>
              <a:lnSpc>
                <a:spcPct val="150000"/>
              </a:lnSpc>
              <a:buSzPts val="1800"/>
            </a:pPr>
            <a:r>
              <a:rPr lang="ja-JP" altLang="en-US" sz="1200">
                <a:latin typeface="Meiryo" panose="020B0604030504040204" pitchFamily="34" charset="-128"/>
                <a:ea typeface="Meiryo" panose="020B0604030504040204" pitchFamily="34" charset="-128"/>
                <a:cs typeface="Meiryo"/>
                <a:sym typeface="Meiryo"/>
              </a:rPr>
              <a:t>現在、解決法はない。スマートフォン、</a:t>
            </a:r>
            <a:r>
              <a:rPr lang="en-US" altLang="ja-JP" sz="1200" dirty="0">
                <a:latin typeface="Meiryo" panose="020B0604030504040204" pitchFamily="34" charset="-128"/>
                <a:ea typeface="Meiryo" panose="020B0604030504040204" pitchFamily="34" charset="-128"/>
                <a:cs typeface="Meiryo"/>
                <a:sym typeface="Meiryo"/>
              </a:rPr>
              <a:t>QR</a:t>
            </a:r>
            <a:r>
              <a:rPr lang="ja-JP" altLang="en-US" sz="1200">
                <a:latin typeface="Meiryo" panose="020B0604030504040204" pitchFamily="34" charset="-128"/>
                <a:ea typeface="Meiryo" panose="020B0604030504040204" pitchFamily="34" charset="-128"/>
                <a:cs typeface="Meiryo"/>
                <a:sym typeface="Meiryo"/>
              </a:rPr>
              <a:t>コード、</a:t>
            </a:r>
            <a:r>
              <a:rPr lang="en-US" altLang="ja-JP" sz="1200" dirty="0">
                <a:latin typeface="Meiryo" panose="020B0604030504040204" pitchFamily="34" charset="-128"/>
                <a:ea typeface="Meiryo" panose="020B0604030504040204" pitchFamily="34" charset="-128"/>
                <a:cs typeface="Meiryo"/>
                <a:sym typeface="Meiryo"/>
              </a:rPr>
              <a:t>Web</a:t>
            </a:r>
            <a:r>
              <a:rPr lang="ja-JP" altLang="en-US" sz="1200">
                <a:latin typeface="Meiryo" panose="020B0604030504040204" pitchFamily="34" charset="-128"/>
                <a:ea typeface="Meiryo" panose="020B0604030504040204" pitchFamily="34" charset="-128"/>
                <a:cs typeface="Meiryo"/>
                <a:sym typeface="Meiryo"/>
              </a:rPr>
              <a:t>メニュー、キャッシュレス決済を組み合わせて解決。紙も使わない。</a:t>
            </a:r>
            <a:endParaRPr lang="en-US" altLang="ja-JP" sz="1200" dirty="0">
              <a:latin typeface="Meiryo" panose="020B0604030504040204" pitchFamily="34" charset="-128"/>
              <a:ea typeface="Meiryo" panose="020B0604030504040204" pitchFamily="34" charset="-128"/>
              <a:cs typeface="Meiryo"/>
              <a:sym typeface="Meiryo"/>
            </a:endParaRPr>
          </a:p>
          <a:p>
            <a:pPr>
              <a:lnSpc>
                <a:spcPct val="150000"/>
              </a:lnSpc>
              <a:buSzPts val="1800"/>
            </a:pPr>
            <a:r>
              <a:rPr lang="ja-JP" altLang="en-US" sz="1200">
                <a:latin typeface="Meiryo" panose="020B0604030504040204" pitchFamily="34" charset="-128"/>
                <a:ea typeface="Meiryo" panose="020B0604030504040204" pitchFamily="34" charset="-128"/>
                <a:cs typeface="Meiryo"/>
                <a:sym typeface="Meiryo"/>
              </a:rPr>
              <a:t>スマートフォンを持っていない方や現金支払いの方にも対応したい。</a:t>
            </a:r>
            <a:endParaRPr lang="en-US" altLang="ja-JP" sz="1200" dirty="0">
              <a:latin typeface="Meiryo" panose="020B0604030504040204" pitchFamily="34" charset="-128"/>
              <a:ea typeface="Meiryo" panose="020B0604030504040204" pitchFamily="34" charset="-128"/>
              <a:cs typeface="Meiryo"/>
              <a:sym typeface="Meiryo"/>
            </a:endParaRPr>
          </a:p>
        </p:txBody>
      </p:sp>
      <p:cxnSp>
        <p:nvCxnSpPr>
          <p:cNvPr id="9" name="直線コネクタ 8">
            <a:extLst>
              <a:ext uri="{FF2B5EF4-FFF2-40B4-BE49-F238E27FC236}">
                <a16:creationId xmlns:a16="http://schemas.microsoft.com/office/drawing/2014/main" id="{6512278F-30B5-1574-A48F-5A66BCDC2F7C}"/>
              </a:ext>
            </a:extLst>
          </p:cNvPr>
          <p:cNvCxnSpPr/>
          <p:nvPr/>
        </p:nvCxnSpPr>
        <p:spPr>
          <a:xfrm>
            <a:off x="393700" y="2434203"/>
            <a:ext cx="9673665"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Google Shape;55;p2">
            <a:extLst>
              <a:ext uri="{FF2B5EF4-FFF2-40B4-BE49-F238E27FC236}">
                <a16:creationId xmlns:a16="http://schemas.microsoft.com/office/drawing/2014/main" id="{BCD60813-9844-A521-907E-0825AE5C89B8}"/>
              </a:ext>
            </a:extLst>
          </p:cNvPr>
          <p:cNvSpPr txBox="1"/>
          <p:nvPr/>
        </p:nvSpPr>
        <p:spPr>
          <a:xfrm>
            <a:off x="1108924" y="943463"/>
            <a:ext cx="5890299" cy="507791"/>
          </a:xfrm>
          <a:prstGeom prst="rect">
            <a:avLst/>
          </a:prstGeom>
          <a:noFill/>
          <a:ln>
            <a:noFill/>
          </a:ln>
        </p:spPr>
        <p:txBody>
          <a:bodyPr spcFirstLastPara="1" wrap="square" lIns="91425" tIns="45700" rIns="91425" bIns="45700" anchor="t" anchorCtr="0">
            <a:spAutoFit/>
          </a:bodyPr>
          <a:lstStyle/>
          <a:p>
            <a:pPr>
              <a:lnSpc>
                <a:spcPct val="150000"/>
              </a:lnSpc>
              <a:buSzPts val="1800"/>
            </a:pPr>
            <a:r>
              <a:rPr lang="ja-JP" altLang="en-US" b="1">
                <a:solidFill>
                  <a:srgbClr val="FF6300"/>
                </a:solidFill>
                <a:latin typeface="Meiryo" panose="020B0604030504040204" pitchFamily="34" charset="-128"/>
                <a:ea typeface="Meiryo" panose="020B0604030504040204" pitchFamily="34" charset="-128"/>
                <a:cs typeface="Meiryo"/>
                <a:sym typeface="Meiryo"/>
              </a:rPr>
              <a:t>どのような課題を解決したいのか</a:t>
            </a:r>
            <a:endParaRPr lang="en-US" altLang="ja-JP" b="1" dirty="0">
              <a:solidFill>
                <a:srgbClr val="FF6300"/>
              </a:solidFill>
              <a:latin typeface="Meiryo" panose="020B0604030504040204" pitchFamily="34" charset="-128"/>
              <a:ea typeface="Meiryo" panose="020B0604030504040204" pitchFamily="34" charset="-128"/>
              <a:cs typeface="Meiryo"/>
              <a:sym typeface="Meiryo"/>
            </a:endParaRPr>
          </a:p>
        </p:txBody>
      </p:sp>
      <p:sp>
        <p:nvSpPr>
          <p:cNvPr id="7" name="object 2">
            <a:extLst>
              <a:ext uri="{FF2B5EF4-FFF2-40B4-BE49-F238E27FC236}">
                <a16:creationId xmlns:a16="http://schemas.microsoft.com/office/drawing/2014/main" id="{23D3DB13-815E-DDB5-9810-08ABFB0716C4}"/>
              </a:ext>
            </a:extLst>
          </p:cNvPr>
          <p:cNvSpPr txBox="1">
            <a:spLocks/>
          </p:cNvSpPr>
          <p:nvPr/>
        </p:nvSpPr>
        <p:spPr>
          <a:xfrm>
            <a:off x="2427938" y="778549"/>
            <a:ext cx="7630460" cy="119263"/>
          </a:xfrm>
          <a:prstGeom prst="rect">
            <a:avLst/>
          </a:prstGeom>
        </p:spPr>
        <p:txBody>
          <a:bodyPr vert="horz" wrap="square" lIns="0" tIns="11430" rIns="0" bIns="0" rtlCol="0">
            <a:spAutoFit/>
          </a:bodyPr>
          <a:lstStyle>
            <a:lvl1pPr>
              <a:defRPr>
                <a:latin typeface="+mj-lt"/>
                <a:ea typeface="+mj-ea"/>
                <a:cs typeface="+mj-cs"/>
              </a:defRPr>
            </a:lvl1pPr>
          </a:lstStyle>
          <a:p>
            <a:pPr algn="r"/>
            <a:r>
              <a:rPr kumimoji="1" lang="en-US" altLang="ja-JP" sz="700" dirty="0">
                <a:latin typeface="Meiryo" panose="020B0604030504040204" pitchFamily="34" charset="-128"/>
                <a:ea typeface="Meiryo" panose="020B0604030504040204" pitchFamily="34" charset="-128"/>
              </a:rPr>
              <a:t>※</a:t>
            </a:r>
            <a:r>
              <a:rPr kumimoji="1" lang="ja-JP" altLang="en-US" sz="700">
                <a:latin typeface="Meiryo" panose="020B0604030504040204" pitchFamily="34" charset="-128"/>
                <a:ea typeface="Meiryo" panose="020B0604030504040204" pitchFamily="34" charset="-128"/>
              </a:rPr>
              <a:t>任意以外の</a:t>
            </a:r>
            <a:r>
              <a:rPr kumimoji="1" lang="ja-JP" altLang="en-US" sz="700">
                <a:solidFill>
                  <a:schemeClr val="tx1"/>
                </a:solidFill>
                <a:latin typeface="Meiryo" panose="020B0604030504040204" pitchFamily="34" charset="-128"/>
                <a:ea typeface="Meiryo" panose="020B0604030504040204" pitchFamily="34" charset="-128"/>
              </a:rPr>
              <a:t>すべての項目について、漏れなく記入してください。書類に不備があった場合は、応募無効となることがございます。ご注意ください。</a:t>
            </a:r>
          </a:p>
        </p:txBody>
      </p:sp>
      <p:pic>
        <p:nvPicPr>
          <p:cNvPr id="11" name="図 10" descr="QR コード&#10;&#10;自動的に生成された説明">
            <a:extLst>
              <a:ext uri="{FF2B5EF4-FFF2-40B4-BE49-F238E27FC236}">
                <a16:creationId xmlns:a16="http://schemas.microsoft.com/office/drawing/2014/main" id="{8468DE02-235C-7C71-7775-D485C9A911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700" y="4155222"/>
            <a:ext cx="1181100" cy="1181100"/>
          </a:xfrm>
          <a:prstGeom prst="rect">
            <a:avLst/>
          </a:prstGeom>
        </p:spPr>
      </p:pic>
      <p:pic>
        <p:nvPicPr>
          <p:cNvPr id="4098" name="Picture 2">
            <a:extLst>
              <a:ext uri="{FF2B5EF4-FFF2-40B4-BE49-F238E27FC236}">
                <a16:creationId xmlns:a16="http://schemas.microsoft.com/office/drawing/2014/main" id="{B2B92207-21CE-48E8-4C0A-841FF16E4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986" y="3397458"/>
            <a:ext cx="3163920" cy="3295404"/>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直線矢印コネクタ 13">
            <a:extLst>
              <a:ext uri="{FF2B5EF4-FFF2-40B4-BE49-F238E27FC236}">
                <a16:creationId xmlns:a16="http://schemas.microsoft.com/office/drawing/2014/main" id="{99632CE7-4841-0F03-FCD8-97E43CF543A9}"/>
              </a:ext>
            </a:extLst>
          </p:cNvPr>
          <p:cNvCxnSpPr>
            <a:stCxn id="11" idx="3"/>
          </p:cNvCxnSpPr>
          <p:nvPr/>
        </p:nvCxnSpPr>
        <p:spPr>
          <a:xfrm>
            <a:off x="1574800" y="4745772"/>
            <a:ext cx="1303154" cy="0"/>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5" name="テキスト ボックス 14">
            <a:extLst>
              <a:ext uri="{FF2B5EF4-FFF2-40B4-BE49-F238E27FC236}">
                <a16:creationId xmlns:a16="http://schemas.microsoft.com/office/drawing/2014/main" id="{98531EDC-9A77-D461-29D5-39BFC3C198EA}"/>
              </a:ext>
            </a:extLst>
          </p:cNvPr>
          <p:cNvSpPr txBox="1"/>
          <p:nvPr/>
        </p:nvSpPr>
        <p:spPr>
          <a:xfrm>
            <a:off x="1672379" y="4376440"/>
            <a:ext cx="1338828" cy="369332"/>
          </a:xfrm>
          <a:prstGeom prst="rect">
            <a:avLst/>
          </a:prstGeom>
          <a:noFill/>
        </p:spPr>
        <p:txBody>
          <a:bodyPr wrap="none" rtlCol="0">
            <a:spAutoFit/>
          </a:bodyPr>
          <a:lstStyle/>
          <a:p>
            <a:r>
              <a:rPr kumimoji="1" lang="en-US" altLang="ja-JP" dirty="0"/>
              <a:t>①</a:t>
            </a:r>
            <a:r>
              <a:rPr kumimoji="1" lang="ja-JP" altLang="en-US"/>
              <a:t>読み取り</a:t>
            </a:r>
          </a:p>
        </p:txBody>
      </p:sp>
      <p:sp>
        <p:nvSpPr>
          <p:cNvPr id="16" name="テキスト ボックス 15">
            <a:extLst>
              <a:ext uri="{FF2B5EF4-FFF2-40B4-BE49-F238E27FC236}">
                <a16:creationId xmlns:a16="http://schemas.microsoft.com/office/drawing/2014/main" id="{BCDE8C04-ED94-CC9B-80C2-5276C972B9A5}"/>
              </a:ext>
            </a:extLst>
          </p:cNvPr>
          <p:cNvSpPr txBox="1"/>
          <p:nvPr/>
        </p:nvSpPr>
        <p:spPr>
          <a:xfrm>
            <a:off x="2181986" y="6574374"/>
            <a:ext cx="1891822" cy="646331"/>
          </a:xfrm>
          <a:prstGeom prst="rect">
            <a:avLst/>
          </a:prstGeom>
          <a:noFill/>
        </p:spPr>
        <p:txBody>
          <a:bodyPr wrap="square" rtlCol="0">
            <a:spAutoFit/>
          </a:bodyPr>
          <a:lstStyle/>
          <a:p>
            <a:pPr algn="ctr"/>
            <a:r>
              <a:rPr kumimoji="1" lang="en-US" altLang="ja-JP" dirty="0"/>
              <a:t>②</a:t>
            </a:r>
            <a:r>
              <a:rPr kumimoji="1" lang="ja-JP" altLang="en-US"/>
              <a:t>メニュー表示</a:t>
            </a:r>
            <a:endParaRPr kumimoji="1" lang="en-US" altLang="ja-JP" dirty="0"/>
          </a:p>
          <a:p>
            <a:pPr algn="ctr"/>
            <a:r>
              <a:rPr kumimoji="1" lang="ja-JP" altLang="en-US"/>
              <a:t>購入決定</a:t>
            </a:r>
          </a:p>
        </p:txBody>
      </p:sp>
      <p:cxnSp>
        <p:nvCxnSpPr>
          <p:cNvPr id="17" name="直線矢印コネクタ 16">
            <a:extLst>
              <a:ext uri="{FF2B5EF4-FFF2-40B4-BE49-F238E27FC236}">
                <a16:creationId xmlns:a16="http://schemas.microsoft.com/office/drawing/2014/main" id="{353F6F02-ECDE-64AE-FFE4-503C8C40B31D}"/>
              </a:ext>
            </a:extLst>
          </p:cNvPr>
          <p:cNvCxnSpPr/>
          <p:nvPr/>
        </p:nvCxnSpPr>
        <p:spPr>
          <a:xfrm>
            <a:off x="4940014" y="4830795"/>
            <a:ext cx="1303154" cy="0"/>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8" name="テキスト ボックス 17">
            <a:extLst>
              <a:ext uri="{FF2B5EF4-FFF2-40B4-BE49-F238E27FC236}">
                <a16:creationId xmlns:a16="http://schemas.microsoft.com/office/drawing/2014/main" id="{D8B7C28D-B0A0-20BA-D94D-53321D071D21}"/>
              </a:ext>
            </a:extLst>
          </p:cNvPr>
          <p:cNvSpPr txBox="1"/>
          <p:nvPr/>
        </p:nvSpPr>
        <p:spPr>
          <a:xfrm>
            <a:off x="5148205" y="4494734"/>
            <a:ext cx="877163" cy="369332"/>
          </a:xfrm>
          <a:prstGeom prst="rect">
            <a:avLst/>
          </a:prstGeom>
          <a:noFill/>
        </p:spPr>
        <p:txBody>
          <a:bodyPr wrap="none" rtlCol="0">
            <a:spAutoFit/>
          </a:bodyPr>
          <a:lstStyle/>
          <a:p>
            <a:r>
              <a:rPr kumimoji="1" lang="en-US" altLang="ja-JP" dirty="0"/>
              <a:t>③</a:t>
            </a:r>
            <a:r>
              <a:rPr kumimoji="1" lang="ja-JP" altLang="en-US"/>
              <a:t>決済</a:t>
            </a:r>
          </a:p>
        </p:txBody>
      </p:sp>
      <p:cxnSp>
        <p:nvCxnSpPr>
          <p:cNvPr id="20" name="直線矢印コネクタ 19">
            <a:extLst>
              <a:ext uri="{FF2B5EF4-FFF2-40B4-BE49-F238E27FC236}">
                <a16:creationId xmlns:a16="http://schemas.microsoft.com/office/drawing/2014/main" id="{49E73C05-6F08-74EF-D914-5CE39638F990}"/>
              </a:ext>
            </a:extLst>
          </p:cNvPr>
          <p:cNvCxnSpPr>
            <a:cxnSpLocks/>
          </p:cNvCxnSpPr>
          <p:nvPr/>
        </p:nvCxnSpPr>
        <p:spPr>
          <a:xfrm>
            <a:off x="5461918" y="4899459"/>
            <a:ext cx="0" cy="873725"/>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pic>
        <p:nvPicPr>
          <p:cNvPr id="22" name="Picture 4" descr="文化祭No28模擬店イラスト">
            <a:extLst>
              <a:ext uri="{FF2B5EF4-FFF2-40B4-BE49-F238E27FC236}">
                <a16:creationId xmlns:a16="http://schemas.microsoft.com/office/drawing/2014/main" id="{0767FBE5-80C6-5A18-8E94-06B41A8491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3609" y="5837816"/>
            <a:ext cx="1452501" cy="1639054"/>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a:extLst>
              <a:ext uri="{FF2B5EF4-FFF2-40B4-BE49-F238E27FC236}">
                <a16:creationId xmlns:a16="http://schemas.microsoft.com/office/drawing/2014/main" id="{1AADAB97-8993-30F4-F59B-CD978135B007}"/>
              </a:ext>
            </a:extLst>
          </p:cNvPr>
          <p:cNvSpPr txBox="1"/>
          <p:nvPr/>
        </p:nvSpPr>
        <p:spPr>
          <a:xfrm>
            <a:off x="5440991" y="4994786"/>
            <a:ext cx="372796" cy="923330"/>
          </a:xfrm>
          <a:prstGeom prst="rect">
            <a:avLst/>
          </a:prstGeom>
          <a:noFill/>
        </p:spPr>
        <p:txBody>
          <a:bodyPr wrap="square" rtlCol="0">
            <a:spAutoFit/>
          </a:bodyPr>
          <a:lstStyle/>
          <a:p>
            <a:r>
              <a:rPr kumimoji="1" lang="en-US" altLang="ja-JP" dirty="0"/>
              <a:t>④</a:t>
            </a:r>
            <a:r>
              <a:rPr kumimoji="1" lang="ja-JP" altLang="en-US"/>
              <a:t>連絡</a:t>
            </a:r>
          </a:p>
        </p:txBody>
      </p:sp>
      <p:sp>
        <p:nvSpPr>
          <p:cNvPr id="24" name="テキスト ボックス 23">
            <a:extLst>
              <a:ext uri="{FF2B5EF4-FFF2-40B4-BE49-F238E27FC236}">
                <a16:creationId xmlns:a16="http://schemas.microsoft.com/office/drawing/2014/main" id="{590229F4-08B8-83E5-A6CE-894023F11B5E}"/>
              </a:ext>
            </a:extLst>
          </p:cNvPr>
          <p:cNvSpPr txBox="1"/>
          <p:nvPr/>
        </p:nvSpPr>
        <p:spPr>
          <a:xfrm>
            <a:off x="5843057" y="5526384"/>
            <a:ext cx="1510644" cy="369332"/>
          </a:xfrm>
          <a:prstGeom prst="rect">
            <a:avLst/>
          </a:prstGeom>
          <a:noFill/>
        </p:spPr>
        <p:txBody>
          <a:bodyPr wrap="square" rtlCol="0">
            <a:spAutoFit/>
          </a:bodyPr>
          <a:lstStyle/>
          <a:p>
            <a:r>
              <a:rPr kumimoji="1" lang="en-US" altLang="ja-JP" dirty="0"/>
              <a:t>⑤</a:t>
            </a:r>
            <a:r>
              <a:rPr kumimoji="1" lang="ja-JP" altLang="en-US"/>
              <a:t>調理開始</a:t>
            </a:r>
          </a:p>
        </p:txBody>
      </p:sp>
      <p:pic>
        <p:nvPicPr>
          <p:cNvPr id="4100" name="Picture 4">
            <a:extLst>
              <a:ext uri="{FF2B5EF4-FFF2-40B4-BE49-F238E27FC236}">
                <a16:creationId xmlns:a16="http://schemas.microsoft.com/office/drawing/2014/main" id="{FDB9DF61-B09A-D3A8-CF6D-984D72B9B0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0936" y="3331639"/>
            <a:ext cx="1138117" cy="2112125"/>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a:extLst>
              <a:ext uri="{FF2B5EF4-FFF2-40B4-BE49-F238E27FC236}">
                <a16:creationId xmlns:a16="http://schemas.microsoft.com/office/drawing/2014/main" id="{7FBD61AA-23BF-F6F2-D7DF-CADCE384BAA6}"/>
              </a:ext>
            </a:extLst>
          </p:cNvPr>
          <p:cNvSpPr txBox="1"/>
          <p:nvPr/>
        </p:nvSpPr>
        <p:spPr>
          <a:xfrm>
            <a:off x="5813787" y="3019371"/>
            <a:ext cx="2031118" cy="369332"/>
          </a:xfrm>
          <a:prstGeom prst="rect">
            <a:avLst/>
          </a:prstGeom>
          <a:noFill/>
        </p:spPr>
        <p:txBody>
          <a:bodyPr wrap="square" rtlCol="0">
            <a:spAutoFit/>
          </a:bodyPr>
          <a:lstStyle/>
          <a:p>
            <a:r>
              <a:rPr kumimoji="1" lang="ja-JP" altLang="en-US"/>
              <a:t>支払い証明の</a:t>
            </a:r>
            <a:r>
              <a:rPr kumimoji="1" lang="en-US" altLang="ja-JP" dirty="0"/>
              <a:t>QR</a:t>
            </a:r>
            <a:endParaRPr kumimoji="1" lang="ja-JP" altLang="en-US"/>
          </a:p>
        </p:txBody>
      </p:sp>
      <p:sp>
        <p:nvSpPr>
          <p:cNvPr id="27" name="左カーブ矢印 26">
            <a:extLst>
              <a:ext uri="{FF2B5EF4-FFF2-40B4-BE49-F238E27FC236}">
                <a16:creationId xmlns:a16="http://schemas.microsoft.com/office/drawing/2014/main" id="{1CE1DEF7-9C24-052A-6183-0954BAD8EDFA}"/>
              </a:ext>
            </a:extLst>
          </p:cNvPr>
          <p:cNvSpPr/>
          <p:nvPr/>
        </p:nvSpPr>
        <p:spPr>
          <a:xfrm>
            <a:off x="6771195" y="5041596"/>
            <a:ext cx="1056772" cy="1463175"/>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テキスト ボックス 27">
            <a:extLst>
              <a:ext uri="{FF2B5EF4-FFF2-40B4-BE49-F238E27FC236}">
                <a16:creationId xmlns:a16="http://schemas.microsoft.com/office/drawing/2014/main" id="{ACE092C6-DDA2-8A80-76B3-67DB19BECE23}"/>
              </a:ext>
            </a:extLst>
          </p:cNvPr>
          <p:cNvSpPr txBox="1"/>
          <p:nvPr/>
        </p:nvSpPr>
        <p:spPr>
          <a:xfrm>
            <a:off x="6756355" y="6017099"/>
            <a:ext cx="877163" cy="369332"/>
          </a:xfrm>
          <a:prstGeom prst="rect">
            <a:avLst/>
          </a:prstGeom>
          <a:noFill/>
        </p:spPr>
        <p:txBody>
          <a:bodyPr wrap="none" rtlCol="0">
            <a:spAutoFit/>
          </a:bodyPr>
          <a:lstStyle/>
          <a:p>
            <a:r>
              <a:rPr kumimoji="1" lang="en-US" altLang="ja-JP" dirty="0"/>
              <a:t>⑥</a:t>
            </a:r>
            <a:r>
              <a:rPr kumimoji="1" lang="ja-JP" altLang="en-US"/>
              <a:t>提示</a:t>
            </a:r>
          </a:p>
        </p:txBody>
      </p:sp>
      <p:sp>
        <p:nvSpPr>
          <p:cNvPr id="29" name="テキスト ボックス 28">
            <a:extLst>
              <a:ext uri="{FF2B5EF4-FFF2-40B4-BE49-F238E27FC236}">
                <a16:creationId xmlns:a16="http://schemas.microsoft.com/office/drawing/2014/main" id="{BDAD3830-D017-40C2-4F1C-F3CD813A685D}"/>
              </a:ext>
            </a:extLst>
          </p:cNvPr>
          <p:cNvSpPr txBox="1"/>
          <p:nvPr/>
        </p:nvSpPr>
        <p:spPr>
          <a:xfrm>
            <a:off x="6756355" y="6600195"/>
            <a:ext cx="1569660" cy="369332"/>
          </a:xfrm>
          <a:prstGeom prst="rect">
            <a:avLst/>
          </a:prstGeom>
          <a:noFill/>
        </p:spPr>
        <p:txBody>
          <a:bodyPr wrap="none" rtlCol="0">
            <a:spAutoFit/>
          </a:bodyPr>
          <a:lstStyle/>
          <a:p>
            <a:r>
              <a:rPr kumimoji="1" lang="en-US" altLang="ja-JP" dirty="0"/>
              <a:t>⑦</a:t>
            </a:r>
            <a:r>
              <a:rPr kumimoji="1" lang="ja-JP" altLang="en-US"/>
              <a:t>商品引渡し</a:t>
            </a:r>
          </a:p>
        </p:txBody>
      </p:sp>
      <p:cxnSp>
        <p:nvCxnSpPr>
          <p:cNvPr id="30" name="直線矢印コネクタ 29">
            <a:extLst>
              <a:ext uri="{FF2B5EF4-FFF2-40B4-BE49-F238E27FC236}">
                <a16:creationId xmlns:a16="http://schemas.microsoft.com/office/drawing/2014/main" id="{7E8BB3AA-B289-97F7-3307-57D53DB4FE6D}"/>
              </a:ext>
            </a:extLst>
          </p:cNvPr>
          <p:cNvCxnSpPr/>
          <p:nvPr/>
        </p:nvCxnSpPr>
        <p:spPr>
          <a:xfrm>
            <a:off x="6829346" y="7110378"/>
            <a:ext cx="1303154" cy="0"/>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pic>
        <p:nvPicPr>
          <p:cNvPr id="31" name="図 30">
            <a:extLst>
              <a:ext uri="{FF2B5EF4-FFF2-40B4-BE49-F238E27FC236}">
                <a16:creationId xmlns:a16="http://schemas.microsoft.com/office/drawing/2014/main" id="{5F5854CD-23D2-2024-91E6-576C674E47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0481" y="5807668"/>
            <a:ext cx="2027343" cy="1512841"/>
          </a:xfrm>
          <a:prstGeom prst="rect">
            <a:avLst/>
          </a:prstGeom>
        </p:spPr>
      </p:pic>
      <p:sp>
        <p:nvSpPr>
          <p:cNvPr id="32" name="テキスト ボックス 31">
            <a:extLst>
              <a:ext uri="{FF2B5EF4-FFF2-40B4-BE49-F238E27FC236}">
                <a16:creationId xmlns:a16="http://schemas.microsoft.com/office/drawing/2014/main" id="{FA678845-B8B0-8FEF-A33A-2540A514B3FD}"/>
              </a:ext>
            </a:extLst>
          </p:cNvPr>
          <p:cNvSpPr txBox="1"/>
          <p:nvPr/>
        </p:nvSpPr>
        <p:spPr>
          <a:xfrm>
            <a:off x="8169456" y="5469345"/>
            <a:ext cx="2262158" cy="646331"/>
          </a:xfrm>
          <a:prstGeom prst="rect">
            <a:avLst/>
          </a:prstGeom>
          <a:noFill/>
        </p:spPr>
        <p:txBody>
          <a:bodyPr wrap="none" rtlCol="0">
            <a:spAutoFit/>
          </a:bodyPr>
          <a:lstStyle/>
          <a:p>
            <a:pPr algn="ctr"/>
            <a:r>
              <a:rPr kumimoji="1" lang="ja-JP" altLang="en-US"/>
              <a:t>出来立て・ほかほか</a:t>
            </a:r>
            <a:endParaRPr kumimoji="1" lang="en-US" altLang="ja-JP" dirty="0"/>
          </a:p>
          <a:p>
            <a:pPr algn="ctr"/>
            <a:r>
              <a:rPr kumimoji="1" lang="ja-JP" altLang="en-US"/>
              <a:t>待たずに楽々</a:t>
            </a:r>
          </a:p>
        </p:txBody>
      </p:sp>
      <p:pic>
        <p:nvPicPr>
          <p:cNvPr id="33" name="図 32">
            <a:extLst>
              <a:ext uri="{FF2B5EF4-FFF2-40B4-BE49-F238E27FC236}">
                <a16:creationId xmlns:a16="http://schemas.microsoft.com/office/drawing/2014/main" id="{4FD4040C-911F-BCDF-C9DD-CCE8E77663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9456" y="2490552"/>
            <a:ext cx="2613304" cy="2986633"/>
          </a:xfrm>
          <a:prstGeom prst="rect">
            <a:avLst/>
          </a:prstGeom>
        </p:spPr>
      </p:pic>
      <p:pic>
        <p:nvPicPr>
          <p:cNvPr id="35" name="図 34" descr="QR コード&#10;&#10;自動的に生成された説明">
            <a:extLst>
              <a:ext uri="{FF2B5EF4-FFF2-40B4-BE49-F238E27FC236}">
                <a16:creationId xmlns:a16="http://schemas.microsoft.com/office/drawing/2014/main" id="{6D19BB84-B23D-9C9D-C020-94EBC7CFD7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66304" y="3746234"/>
            <a:ext cx="776161" cy="776161"/>
          </a:xfrm>
          <a:prstGeom prst="rect">
            <a:avLst/>
          </a:prstGeom>
        </p:spPr>
      </p:pic>
    </p:spTree>
    <p:extLst>
      <p:ext uri="{BB962C8B-B14F-4D97-AF65-F5344CB8AC3E}">
        <p14:creationId xmlns:p14="http://schemas.microsoft.com/office/powerpoint/2010/main" val="3018518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AD2C8CC-E6E6-BC7C-BE1F-6ED58AD1EE33}"/>
              </a:ext>
            </a:extLst>
          </p:cNvPr>
          <p:cNvSpPr>
            <a:spLocks noGrp="1"/>
          </p:cNvSpPr>
          <p:nvPr>
            <p:ph type="sldNum" sz="quarter" idx="4"/>
          </p:nvPr>
        </p:nvSpPr>
        <p:spPr/>
        <p:txBody>
          <a:bodyPr/>
          <a:lstStyle/>
          <a:p>
            <a:fld id="{DF44EA4A-4EDC-CC4A-87DD-3A1EE7A3F92D}" type="slidenum">
              <a:rPr lang="ja-JP" altLang="en-US" smtClean="0"/>
              <a:pPr/>
              <a:t>5</a:t>
            </a:fld>
            <a:endParaRPr lang="ja-JP" altLang="en-US"/>
          </a:p>
        </p:txBody>
      </p:sp>
      <p:sp>
        <p:nvSpPr>
          <p:cNvPr id="3" name="object 2">
            <a:extLst>
              <a:ext uri="{FF2B5EF4-FFF2-40B4-BE49-F238E27FC236}">
                <a16:creationId xmlns:a16="http://schemas.microsoft.com/office/drawing/2014/main" id="{D0A4DB88-8207-6284-E6A6-B37098340E16}"/>
              </a:ext>
            </a:extLst>
          </p:cNvPr>
          <p:cNvSpPr txBox="1">
            <a:spLocks/>
          </p:cNvSpPr>
          <p:nvPr/>
        </p:nvSpPr>
        <p:spPr>
          <a:xfrm>
            <a:off x="393700" y="276225"/>
            <a:ext cx="3221355" cy="257763"/>
          </a:xfrm>
          <a:prstGeom prst="rect">
            <a:avLst/>
          </a:prstGeom>
        </p:spPr>
        <p:txBody>
          <a:bodyPr vert="horz" wrap="square" lIns="0" tIns="11430" rIns="0" bIns="0" rtlCol="0">
            <a:spAutoFit/>
          </a:bodyPr>
          <a:lstStyle>
            <a:lvl1pPr>
              <a:defRPr>
                <a:latin typeface="+mj-lt"/>
                <a:ea typeface="+mj-ea"/>
                <a:cs typeface="+mj-cs"/>
              </a:defRPr>
            </a:lvl1pPr>
          </a:lstStyle>
          <a:p>
            <a:pPr marL="12700">
              <a:spcBef>
                <a:spcPts val="90"/>
              </a:spcBef>
              <a:tabLst>
                <a:tab pos="1891664" algn="l"/>
              </a:tabLst>
            </a:pPr>
            <a:r>
              <a:rPr lang="ja-JP" altLang="en-US" sz="1600" b="1" kern="0" spc="-5">
                <a:latin typeface="Meiryo" panose="020B0604030504040204" pitchFamily="34" charset="-128"/>
                <a:ea typeface="Meiryo" panose="020B0604030504040204" pitchFamily="34" charset="-128"/>
              </a:rPr>
              <a:t>応募作品</a:t>
            </a:r>
            <a:endParaRPr lang="en-US" altLang="ja-JP" sz="1600" b="1" kern="0" spc="-5" dirty="0">
              <a:latin typeface="Meiryo" panose="020B0604030504040204" pitchFamily="34" charset="-128"/>
              <a:ea typeface="Meiryo" panose="020B0604030504040204" pitchFamily="34" charset="-128"/>
            </a:endParaRPr>
          </a:p>
        </p:txBody>
      </p:sp>
      <p:sp>
        <p:nvSpPr>
          <p:cNvPr id="5" name="Google Shape;55;p2">
            <a:extLst>
              <a:ext uri="{FF2B5EF4-FFF2-40B4-BE49-F238E27FC236}">
                <a16:creationId xmlns:a16="http://schemas.microsoft.com/office/drawing/2014/main" id="{E4C56AA4-9B6D-84F5-6B30-D98F91D6867E}"/>
              </a:ext>
            </a:extLst>
          </p:cNvPr>
          <p:cNvSpPr txBox="1"/>
          <p:nvPr/>
        </p:nvSpPr>
        <p:spPr>
          <a:xfrm>
            <a:off x="393700" y="1595312"/>
            <a:ext cx="9673665" cy="415458"/>
          </a:xfrm>
          <a:prstGeom prst="rect">
            <a:avLst/>
          </a:prstGeom>
          <a:noFill/>
          <a:ln>
            <a:noFill/>
          </a:ln>
        </p:spPr>
        <p:txBody>
          <a:bodyPr spcFirstLastPara="1" wrap="square" lIns="91425" tIns="45700" rIns="91425" bIns="45700" anchor="t" anchorCtr="0">
            <a:spAutoFit/>
          </a:bodyPr>
          <a:lstStyle/>
          <a:p>
            <a:pPr>
              <a:lnSpc>
                <a:spcPct val="150000"/>
              </a:lnSpc>
              <a:buSzPts val="1800"/>
            </a:pPr>
            <a:r>
              <a:rPr lang="ja-JP" altLang="en-US" sz="1400" b="1">
                <a:latin typeface="Meiryo" panose="020B0604030504040204" pitchFamily="34" charset="-128"/>
                <a:ea typeface="Meiryo" panose="020B0604030504040204" pitchFamily="34" charset="-128"/>
                <a:cs typeface="Meiryo"/>
                <a:sym typeface="Meiryo"/>
              </a:rPr>
              <a:t>１）仮説（開発当初に考えた機能・仕様）</a:t>
            </a:r>
          </a:p>
        </p:txBody>
      </p:sp>
      <p:sp>
        <p:nvSpPr>
          <p:cNvPr id="8" name="Google Shape;55;p2">
            <a:extLst>
              <a:ext uri="{FF2B5EF4-FFF2-40B4-BE49-F238E27FC236}">
                <a16:creationId xmlns:a16="http://schemas.microsoft.com/office/drawing/2014/main" id="{A6A3D79A-618B-1609-7489-7D2DF6EEAE33}"/>
              </a:ext>
            </a:extLst>
          </p:cNvPr>
          <p:cNvSpPr txBox="1"/>
          <p:nvPr/>
        </p:nvSpPr>
        <p:spPr>
          <a:xfrm>
            <a:off x="393700" y="2125771"/>
            <a:ext cx="9673665" cy="461624"/>
          </a:xfrm>
          <a:prstGeom prst="rect">
            <a:avLst/>
          </a:prstGeom>
          <a:noFill/>
          <a:ln>
            <a:noFill/>
          </a:ln>
        </p:spPr>
        <p:txBody>
          <a:bodyPr spcFirstLastPara="1" wrap="square" lIns="91425" tIns="45700" rIns="91425" bIns="45700" anchor="t" anchorCtr="0">
            <a:spAutoFit/>
          </a:bodyPr>
          <a:lstStyle/>
          <a:p>
            <a:pPr>
              <a:lnSpc>
                <a:spcPct val="150000"/>
              </a:lnSpc>
              <a:buSzPts val="1800"/>
            </a:pPr>
            <a:r>
              <a:rPr lang="ja-JP" altLang="en-US" sz="1600">
                <a:latin typeface="Meiryo" panose="020B0604030504040204" pitchFamily="34" charset="-128"/>
                <a:ea typeface="Meiryo" panose="020B0604030504040204" pitchFamily="34" charset="-128"/>
                <a:cs typeface="Meiryo"/>
                <a:sym typeface="Meiryo"/>
              </a:rPr>
              <a:t>情報技術を活用すれば、待ち時間を短縮すると同時に出来立てを提供できる</a:t>
            </a:r>
            <a:endParaRPr lang="en-US" altLang="ja-JP" sz="1600" dirty="0">
              <a:latin typeface="Meiryo" panose="020B0604030504040204" pitchFamily="34" charset="-128"/>
              <a:ea typeface="Meiryo" panose="020B0604030504040204" pitchFamily="34" charset="-128"/>
              <a:cs typeface="Meiryo"/>
              <a:sym typeface="Meiryo"/>
            </a:endParaRPr>
          </a:p>
        </p:txBody>
      </p:sp>
      <p:cxnSp>
        <p:nvCxnSpPr>
          <p:cNvPr id="9" name="直線コネクタ 8">
            <a:extLst>
              <a:ext uri="{FF2B5EF4-FFF2-40B4-BE49-F238E27FC236}">
                <a16:creationId xmlns:a16="http://schemas.microsoft.com/office/drawing/2014/main" id="{6512278F-30B5-1574-A48F-5A66BCDC2F7C}"/>
              </a:ext>
            </a:extLst>
          </p:cNvPr>
          <p:cNvCxnSpPr/>
          <p:nvPr/>
        </p:nvCxnSpPr>
        <p:spPr>
          <a:xfrm>
            <a:off x="393700" y="1967288"/>
            <a:ext cx="9673665" cy="0"/>
          </a:xfrm>
          <a:prstGeom prst="line">
            <a:avLst/>
          </a:prstGeom>
          <a:ln w="12700">
            <a:solidFill>
              <a:srgbClr val="408AD6"/>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685D3DC4-26A2-AFF4-5764-89D0F915CE47}"/>
              </a:ext>
            </a:extLst>
          </p:cNvPr>
          <p:cNvSpPr/>
          <p:nvPr/>
        </p:nvSpPr>
        <p:spPr>
          <a:xfrm>
            <a:off x="393700" y="932328"/>
            <a:ext cx="9673665" cy="518925"/>
          </a:xfrm>
          <a:prstGeom prst="rect">
            <a:avLst/>
          </a:prstGeom>
          <a:solidFill>
            <a:srgbClr val="E4F8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Google Shape;55;p2">
            <a:extLst>
              <a:ext uri="{FF2B5EF4-FFF2-40B4-BE49-F238E27FC236}">
                <a16:creationId xmlns:a16="http://schemas.microsoft.com/office/drawing/2014/main" id="{76811A0A-9E29-4A48-3301-8B3B62050B30}"/>
              </a:ext>
            </a:extLst>
          </p:cNvPr>
          <p:cNvSpPr txBox="1"/>
          <p:nvPr/>
        </p:nvSpPr>
        <p:spPr>
          <a:xfrm>
            <a:off x="393700" y="943463"/>
            <a:ext cx="647449" cy="507791"/>
          </a:xfrm>
          <a:prstGeom prst="rect">
            <a:avLst/>
          </a:prstGeom>
          <a:solidFill>
            <a:srgbClr val="3F8BD6"/>
          </a:solidFill>
          <a:ln>
            <a:noFill/>
          </a:ln>
        </p:spPr>
        <p:txBody>
          <a:bodyPr spcFirstLastPara="1" wrap="square" lIns="91425" tIns="45700" rIns="91425" bIns="45700" anchor="t" anchorCtr="0">
            <a:spAutoFit/>
          </a:bodyPr>
          <a:lstStyle/>
          <a:p>
            <a:pPr>
              <a:lnSpc>
                <a:spcPct val="150000"/>
              </a:lnSpc>
              <a:buSzPts val="1800"/>
            </a:pPr>
            <a:r>
              <a:rPr lang="ja-JP" altLang="en-US" b="1">
                <a:solidFill>
                  <a:schemeClr val="bg1"/>
                </a:solidFill>
                <a:latin typeface="Meiryo" panose="020B0604030504040204" pitchFamily="34" charset="-128"/>
                <a:ea typeface="Meiryo" panose="020B0604030504040204" pitchFamily="34" charset="-128"/>
                <a:cs typeface="Meiryo"/>
                <a:sym typeface="Meiryo"/>
              </a:rPr>
              <a:t>開発</a:t>
            </a:r>
            <a:endParaRPr lang="en-US" altLang="ja-JP" b="1" dirty="0">
              <a:solidFill>
                <a:schemeClr val="bg1"/>
              </a:solidFill>
              <a:latin typeface="Meiryo" panose="020B0604030504040204" pitchFamily="34" charset="-128"/>
              <a:ea typeface="Meiryo" panose="020B0604030504040204" pitchFamily="34" charset="-128"/>
              <a:cs typeface="Meiryo"/>
              <a:sym typeface="Meiryo"/>
            </a:endParaRPr>
          </a:p>
        </p:txBody>
      </p:sp>
      <p:sp>
        <p:nvSpPr>
          <p:cNvPr id="10" name="Google Shape;55;p2">
            <a:extLst>
              <a:ext uri="{FF2B5EF4-FFF2-40B4-BE49-F238E27FC236}">
                <a16:creationId xmlns:a16="http://schemas.microsoft.com/office/drawing/2014/main" id="{74CB0927-8F51-3592-9812-0FDF3D054299}"/>
              </a:ext>
            </a:extLst>
          </p:cNvPr>
          <p:cNvSpPr txBox="1"/>
          <p:nvPr/>
        </p:nvSpPr>
        <p:spPr>
          <a:xfrm>
            <a:off x="1108924" y="943463"/>
            <a:ext cx="6514094" cy="507791"/>
          </a:xfrm>
          <a:prstGeom prst="rect">
            <a:avLst/>
          </a:prstGeom>
          <a:noFill/>
          <a:ln>
            <a:noFill/>
          </a:ln>
        </p:spPr>
        <p:txBody>
          <a:bodyPr spcFirstLastPara="1" wrap="square" lIns="91425" tIns="45700" rIns="91425" bIns="45700" anchor="t" anchorCtr="0">
            <a:spAutoFit/>
          </a:bodyPr>
          <a:lstStyle/>
          <a:p>
            <a:pPr>
              <a:lnSpc>
                <a:spcPct val="150000"/>
              </a:lnSpc>
              <a:buSzPts val="1800"/>
            </a:pPr>
            <a:r>
              <a:rPr lang="ja-JP" altLang="en-US" b="1">
                <a:solidFill>
                  <a:srgbClr val="3F8BD6"/>
                </a:solidFill>
                <a:latin typeface="Meiryo" panose="020B0604030504040204" pitchFamily="34" charset="-128"/>
                <a:ea typeface="Meiryo" panose="020B0604030504040204" pitchFamily="34" charset="-128"/>
                <a:cs typeface="Meiryo"/>
                <a:sym typeface="Meiryo"/>
              </a:rPr>
              <a:t>（社会）課題解決のために何を開発したのか</a:t>
            </a:r>
            <a:endParaRPr lang="en-US" altLang="ja-JP" b="1" dirty="0">
              <a:solidFill>
                <a:srgbClr val="3F8BD6"/>
              </a:solidFill>
              <a:latin typeface="Meiryo" panose="020B0604030504040204" pitchFamily="34" charset="-128"/>
              <a:ea typeface="Meiryo" panose="020B0604030504040204" pitchFamily="34" charset="-128"/>
              <a:cs typeface="Meiryo"/>
              <a:sym typeface="Meiryo"/>
            </a:endParaRPr>
          </a:p>
        </p:txBody>
      </p:sp>
      <p:sp>
        <p:nvSpPr>
          <p:cNvPr id="4" name="object 2">
            <a:extLst>
              <a:ext uri="{FF2B5EF4-FFF2-40B4-BE49-F238E27FC236}">
                <a16:creationId xmlns:a16="http://schemas.microsoft.com/office/drawing/2014/main" id="{8BAD0B65-75CB-677A-FEB2-A1918DD75D69}"/>
              </a:ext>
            </a:extLst>
          </p:cNvPr>
          <p:cNvSpPr txBox="1">
            <a:spLocks/>
          </p:cNvSpPr>
          <p:nvPr/>
        </p:nvSpPr>
        <p:spPr>
          <a:xfrm>
            <a:off x="2427938" y="778549"/>
            <a:ext cx="7630460" cy="119263"/>
          </a:xfrm>
          <a:prstGeom prst="rect">
            <a:avLst/>
          </a:prstGeom>
        </p:spPr>
        <p:txBody>
          <a:bodyPr vert="horz" wrap="square" lIns="0" tIns="11430" rIns="0" bIns="0" rtlCol="0">
            <a:spAutoFit/>
          </a:bodyPr>
          <a:lstStyle>
            <a:lvl1pPr>
              <a:defRPr>
                <a:latin typeface="+mj-lt"/>
                <a:ea typeface="+mj-ea"/>
                <a:cs typeface="+mj-cs"/>
              </a:defRPr>
            </a:lvl1pPr>
          </a:lstStyle>
          <a:p>
            <a:pPr algn="r"/>
            <a:r>
              <a:rPr kumimoji="1" lang="en-US" altLang="ja-JP" sz="700" dirty="0">
                <a:latin typeface="Meiryo" panose="020B0604030504040204" pitchFamily="34" charset="-128"/>
                <a:ea typeface="Meiryo" panose="020B0604030504040204" pitchFamily="34" charset="-128"/>
              </a:rPr>
              <a:t>※</a:t>
            </a:r>
            <a:r>
              <a:rPr kumimoji="1" lang="ja-JP" altLang="en-US" sz="700">
                <a:latin typeface="Meiryo" panose="020B0604030504040204" pitchFamily="34" charset="-128"/>
                <a:ea typeface="Meiryo" panose="020B0604030504040204" pitchFamily="34" charset="-128"/>
              </a:rPr>
              <a:t>任意以外の</a:t>
            </a:r>
            <a:r>
              <a:rPr kumimoji="1" lang="ja-JP" altLang="en-US" sz="700">
                <a:solidFill>
                  <a:schemeClr val="tx1"/>
                </a:solidFill>
                <a:latin typeface="Meiryo" panose="020B0604030504040204" pitchFamily="34" charset="-128"/>
                <a:ea typeface="Meiryo" panose="020B0604030504040204" pitchFamily="34" charset="-128"/>
              </a:rPr>
              <a:t>すべての項目について、漏れなく記入してください。書類に不備があった場合は、応募無効となることがございます。ご注意ください。</a:t>
            </a:r>
          </a:p>
        </p:txBody>
      </p:sp>
      <p:graphicFrame>
        <p:nvGraphicFramePr>
          <p:cNvPr id="11" name="図表 10">
            <a:extLst>
              <a:ext uri="{FF2B5EF4-FFF2-40B4-BE49-F238E27FC236}">
                <a16:creationId xmlns:a16="http://schemas.microsoft.com/office/drawing/2014/main" id="{80DE7E58-2E18-7E84-8E2F-7492FA2C52A3}"/>
              </a:ext>
            </a:extLst>
          </p:cNvPr>
          <p:cNvGraphicFramePr/>
          <p:nvPr>
            <p:extLst>
              <p:ext uri="{D42A27DB-BD31-4B8C-83A1-F6EECF244321}">
                <p14:modId xmlns:p14="http://schemas.microsoft.com/office/powerpoint/2010/main" val="889455595"/>
              </p:ext>
            </p:extLst>
          </p:nvPr>
        </p:nvGraphicFramePr>
        <p:xfrm>
          <a:off x="234891" y="2610063"/>
          <a:ext cx="10222030" cy="1169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テキスト ボックス 11">
            <a:extLst>
              <a:ext uri="{FF2B5EF4-FFF2-40B4-BE49-F238E27FC236}">
                <a16:creationId xmlns:a16="http://schemas.microsoft.com/office/drawing/2014/main" id="{600F74C9-5F73-8750-67A2-CF6DD27EF0F3}"/>
              </a:ext>
            </a:extLst>
          </p:cNvPr>
          <p:cNvSpPr txBox="1"/>
          <p:nvPr/>
        </p:nvSpPr>
        <p:spPr>
          <a:xfrm>
            <a:off x="6146916" y="3779835"/>
            <a:ext cx="4185761" cy="461665"/>
          </a:xfrm>
          <a:prstGeom prst="rect">
            <a:avLst/>
          </a:prstGeom>
          <a:noFill/>
        </p:spPr>
        <p:txBody>
          <a:bodyPr wrap="none" rtlCol="0">
            <a:spAutoFit/>
          </a:bodyPr>
          <a:lstStyle/>
          <a:p>
            <a:r>
              <a:rPr kumimoji="1" lang="ja-JP" altLang="en-US" sz="2400" b="1">
                <a:solidFill>
                  <a:srgbClr val="FF0000"/>
                </a:solidFill>
              </a:rPr>
              <a:t>窓口の数を無制限に増やせる</a:t>
            </a:r>
            <a:endParaRPr kumimoji="1" lang="en-US" altLang="ja-JP" sz="2400" b="1" dirty="0">
              <a:solidFill>
                <a:srgbClr val="FF0000"/>
              </a:solidFill>
            </a:endParaRPr>
          </a:p>
        </p:txBody>
      </p:sp>
      <p:graphicFrame>
        <p:nvGraphicFramePr>
          <p:cNvPr id="13" name="図表 12">
            <a:extLst>
              <a:ext uri="{FF2B5EF4-FFF2-40B4-BE49-F238E27FC236}">
                <a16:creationId xmlns:a16="http://schemas.microsoft.com/office/drawing/2014/main" id="{04709E8F-F79B-4663-BBD7-B1ABC2ED96FF}"/>
              </a:ext>
            </a:extLst>
          </p:cNvPr>
          <p:cNvGraphicFramePr/>
          <p:nvPr>
            <p:extLst>
              <p:ext uri="{D42A27DB-BD31-4B8C-83A1-F6EECF244321}">
                <p14:modId xmlns:p14="http://schemas.microsoft.com/office/powerpoint/2010/main" val="2223083858"/>
              </p:ext>
            </p:extLst>
          </p:nvPr>
        </p:nvGraphicFramePr>
        <p:xfrm>
          <a:off x="234891" y="4255713"/>
          <a:ext cx="10222030" cy="11697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図表 13">
            <a:extLst>
              <a:ext uri="{FF2B5EF4-FFF2-40B4-BE49-F238E27FC236}">
                <a16:creationId xmlns:a16="http://schemas.microsoft.com/office/drawing/2014/main" id="{9AA7FF21-BDE8-6F70-E975-A6A84F5D679E}"/>
              </a:ext>
            </a:extLst>
          </p:cNvPr>
          <p:cNvGraphicFramePr/>
          <p:nvPr>
            <p:extLst>
              <p:ext uri="{D42A27DB-BD31-4B8C-83A1-F6EECF244321}">
                <p14:modId xmlns:p14="http://schemas.microsoft.com/office/powerpoint/2010/main" val="519026493"/>
              </p:ext>
            </p:extLst>
          </p:nvPr>
        </p:nvGraphicFramePr>
        <p:xfrm>
          <a:off x="234891" y="5901363"/>
          <a:ext cx="10222030" cy="11697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5" name="テキスト ボックス 14">
            <a:extLst>
              <a:ext uri="{FF2B5EF4-FFF2-40B4-BE49-F238E27FC236}">
                <a16:creationId xmlns:a16="http://schemas.microsoft.com/office/drawing/2014/main" id="{39A32F0B-7CCB-2C66-DDBB-239D894EC687}"/>
              </a:ext>
            </a:extLst>
          </p:cNvPr>
          <p:cNvSpPr txBox="1"/>
          <p:nvPr/>
        </p:nvSpPr>
        <p:spPr>
          <a:xfrm>
            <a:off x="6146916" y="5374628"/>
            <a:ext cx="3262432" cy="461665"/>
          </a:xfrm>
          <a:prstGeom prst="rect">
            <a:avLst/>
          </a:prstGeom>
          <a:noFill/>
        </p:spPr>
        <p:txBody>
          <a:bodyPr wrap="none" rtlCol="0">
            <a:spAutoFit/>
          </a:bodyPr>
          <a:lstStyle/>
          <a:p>
            <a:r>
              <a:rPr kumimoji="1" lang="ja-JP" altLang="en-US" sz="2400" b="1">
                <a:solidFill>
                  <a:srgbClr val="FF0000"/>
                </a:solidFill>
              </a:rPr>
              <a:t>現金のやり取りがない</a:t>
            </a:r>
            <a:endParaRPr kumimoji="1" lang="en-US" altLang="ja-JP" sz="2400" b="1" dirty="0">
              <a:solidFill>
                <a:srgbClr val="FF0000"/>
              </a:solidFill>
            </a:endParaRPr>
          </a:p>
        </p:txBody>
      </p:sp>
      <p:sp>
        <p:nvSpPr>
          <p:cNvPr id="16" name="テキスト ボックス 15">
            <a:extLst>
              <a:ext uri="{FF2B5EF4-FFF2-40B4-BE49-F238E27FC236}">
                <a16:creationId xmlns:a16="http://schemas.microsoft.com/office/drawing/2014/main" id="{9B5A169D-301E-48D0-8CAF-7921DA65BCD4}"/>
              </a:ext>
            </a:extLst>
          </p:cNvPr>
          <p:cNvSpPr txBox="1"/>
          <p:nvPr/>
        </p:nvSpPr>
        <p:spPr>
          <a:xfrm>
            <a:off x="6077935" y="7007919"/>
            <a:ext cx="4185761" cy="461665"/>
          </a:xfrm>
          <a:prstGeom prst="rect">
            <a:avLst/>
          </a:prstGeom>
          <a:noFill/>
        </p:spPr>
        <p:txBody>
          <a:bodyPr wrap="none" rtlCol="0">
            <a:spAutoFit/>
          </a:bodyPr>
          <a:lstStyle/>
          <a:p>
            <a:r>
              <a:rPr kumimoji="1" lang="ja-JP" altLang="en-US" sz="2400" b="1">
                <a:solidFill>
                  <a:srgbClr val="FF0000"/>
                </a:solidFill>
              </a:rPr>
              <a:t>お店に着く頃にはできている</a:t>
            </a:r>
            <a:endParaRPr kumimoji="1" lang="en-US" altLang="ja-JP" sz="2400" b="1" dirty="0">
              <a:solidFill>
                <a:srgbClr val="FF0000"/>
              </a:solidFill>
            </a:endParaRPr>
          </a:p>
        </p:txBody>
      </p:sp>
    </p:spTree>
    <p:extLst>
      <p:ext uri="{BB962C8B-B14F-4D97-AF65-F5344CB8AC3E}">
        <p14:creationId xmlns:p14="http://schemas.microsoft.com/office/powerpoint/2010/main" val="3301171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AD2C8CC-E6E6-BC7C-BE1F-6ED58AD1EE33}"/>
              </a:ext>
            </a:extLst>
          </p:cNvPr>
          <p:cNvSpPr>
            <a:spLocks noGrp="1"/>
          </p:cNvSpPr>
          <p:nvPr>
            <p:ph type="sldNum" sz="quarter" idx="4"/>
          </p:nvPr>
        </p:nvSpPr>
        <p:spPr/>
        <p:txBody>
          <a:bodyPr/>
          <a:lstStyle/>
          <a:p>
            <a:fld id="{DF44EA4A-4EDC-CC4A-87DD-3A1EE7A3F92D}" type="slidenum">
              <a:rPr lang="ja-JP" altLang="en-US" smtClean="0"/>
              <a:pPr/>
              <a:t>6</a:t>
            </a:fld>
            <a:endParaRPr lang="ja-JP" altLang="en-US"/>
          </a:p>
        </p:txBody>
      </p:sp>
      <p:sp>
        <p:nvSpPr>
          <p:cNvPr id="3" name="object 2">
            <a:extLst>
              <a:ext uri="{FF2B5EF4-FFF2-40B4-BE49-F238E27FC236}">
                <a16:creationId xmlns:a16="http://schemas.microsoft.com/office/drawing/2014/main" id="{D0A4DB88-8207-6284-E6A6-B37098340E16}"/>
              </a:ext>
            </a:extLst>
          </p:cNvPr>
          <p:cNvSpPr txBox="1">
            <a:spLocks/>
          </p:cNvSpPr>
          <p:nvPr/>
        </p:nvSpPr>
        <p:spPr>
          <a:xfrm>
            <a:off x="393700" y="276225"/>
            <a:ext cx="3221355" cy="257763"/>
          </a:xfrm>
          <a:prstGeom prst="rect">
            <a:avLst/>
          </a:prstGeom>
        </p:spPr>
        <p:txBody>
          <a:bodyPr vert="horz" wrap="square" lIns="0" tIns="11430" rIns="0" bIns="0" rtlCol="0">
            <a:spAutoFit/>
          </a:bodyPr>
          <a:lstStyle>
            <a:lvl1pPr>
              <a:defRPr>
                <a:latin typeface="+mj-lt"/>
                <a:ea typeface="+mj-ea"/>
                <a:cs typeface="+mj-cs"/>
              </a:defRPr>
            </a:lvl1pPr>
          </a:lstStyle>
          <a:p>
            <a:pPr marL="12700">
              <a:spcBef>
                <a:spcPts val="90"/>
              </a:spcBef>
              <a:tabLst>
                <a:tab pos="1891664" algn="l"/>
              </a:tabLst>
            </a:pPr>
            <a:r>
              <a:rPr lang="ja-JP" altLang="en-US" sz="1600" b="1" kern="0" spc="-5">
                <a:latin typeface="Meiryo" panose="020B0604030504040204" pitchFamily="34" charset="-128"/>
                <a:ea typeface="Meiryo" panose="020B0604030504040204" pitchFamily="34" charset="-128"/>
              </a:rPr>
              <a:t>応募作品</a:t>
            </a:r>
            <a:endParaRPr lang="en-US" altLang="ja-JP" sz="1600" b="1" kern="0" spc="-5" dirty="0">
              <a:latin typeface="Meiryo" panose="020B0604030504040204" pitchFamily="34" charset="-128"/>
              <a:ea typeface="Meiryo" panose="020B0604030504040204" pitchFamily="34" charset="-128"/>
            </a:endParaRPr>
          </a:p>
        </p:txBody>
      </p:sp>
      <p:sp>
        <p:nvSpPr>
          <p:cNvPr id="5" name="Google Shape;55;p2">
            <a:extLst>
              <a:ext uri="{FF2B5EF4-FFF2-40B4-BE49-F238E27FC236}">
                <a16:creationId xmlns:a16="http://schemas.microsoft.com/office/drawing/2014/main" id="{E4C56AA4-9B6D-84F5-6B30-D98F91D6867E}"/>
              </a:ext>
            </a:extLst>
          </p:cNvPr>
          <p:cNvSpPr txBox="1"/>
          <p:nvPr/>
        </p:nvSpPr>
        <p:spPr>
          <a:xfrm>
            <a:off x="393700" y="1595312"/>
            <a:ext cx="9673665" cy="415458"/>
          </a:xfrm>
          <a:prstGeom prst="rect">
            <a:avLst/>
          </a:prstGeom>
          <a:noFill/>
          <a:ln>
            <a:noFill/>
          </a:ln>
        </p:spPr>
        <p:txBody>
          <a:bodyPr spcFirstLastPara="1" wrap="square" lIns="91425" tIns="45700" rIns="91425" bIns="45700" anchor="t" anchorCtr="0">
            <a:spAutoFit/>
          </a:bodyPr>
          <a:lstStyle/>
          <a:p>
            <a:pPr>
              <a:lnSpc>
                <a:spcPct val="150000"/>
              </a:lnSpc>
              <a:buSzPts val="1800"/>
            </a:pPr>
            <a:r>
              <a:rPr lang="ja-JP" altLang="en-US" sz="1400" b="1">
                <a:latin typeface="Meiryo" panose="020B0604030504040204" pitchFamily="34" charset="-128"/>
                <a:ea typeface="Meiryo" panose="020B0604030504040204" pitchFamily="34" charset="-128"/>
                <a:cs typeface="Meiryo"/>
                <a:sym typeface="Meiryo"/>
              </a:rPr>
              <a:t>２）開発過程・実験</a:t>
            </a:r>
          </a:p>
        </p:txBody>
      </p:sp>
      <p:sp>
        <p:nvSpPr>
          <p:cNvPr id="8" name="Google Shape;55;p2">
            <a:extLst>
              <a:ext uri="{FF2B5EF4-FFF2-40B4-BE49-F238E27FC236}">
                <a16:creationId xmlns:a16="http://schemas.microsoft.com/office/drawing/2014/main" id="{A6A3D79A-618B-1609-7489-7D2DF6EEAE33}"/>
              </a:ext>
            </a:extLst>
          </p:cNvPr>
          <p:cNvSpPr txBox="1"/>
          <p:nvPr/>
        </p:nvSpPr>
        <p:spPr>
          <a:xfrm>
            <a:off x="393700" y="2125771"/>
            <a:ext cx="9737128" cy="523180"/>
          </a:xfrm>
          <a:prstGeom prst="rect">
            <a:avLst/>
          </a:prstGeom>
          <a:noFill/>
          <a:ln>
            <a:noFill/>
          </a:ln>
        </p:spPr>
        <p:txBody>
          <a:bodyPr spcFirstLastPara="1" wrap="square" lIns="91425" tIns="45700" rIns="91425" bIns="45700" anchor="t" anchorCtr="0">
            <a:spAutoFit/>
          </a:bodyPr>
          <a:lstStyle/>
          <a:p>
            <a:pPr>
              <a:buSzPts val="1800"/>
            </a:pPr>
            <a:r>
              <a:rPr lang="ja-JP" altLang="en-US" sz="1400" b="1">
                <a:latin typeface="Meiryo" panose="020B0604030504040204" pitchFamily="34" charset="-128"/>
                <a:ea typeface="Meiryo" panose="020B0604030504040204" pitchFamily="34" charset="-128"/>
                <a:cs typeface="Meiryo"/>
                <a:sym typeface="Meiryo"/>
              </a:rPr>
              <a:t>どのような検証を行ったかを教えてください。</a:t>
            </a:r>
            <a:endParaRPr lang="en-US" altLang="ja-JP" sz="1400" b="1" dirty="0">
              <a:latin typeface="Meiryo" panose="020B0604030504040204" pitchFamily="34" charset="-128"/>
              <a:ea typeface="Meiryo" panose="020B0604030504040204" pitchFamily="34" charset="-128"/>
              <a:cs typeface="Meiryo"/>
              <a:sym typeface="Meiryo"/>
            </a:endParaRPr>
          </a:p>
          <a:p>
            <a:pPr>
              <a:buSzPts val="1800"/>
            </a:pPr>
            <a:r>
              <a:rPr lang="ja-JP" altLang="en-US" sz="1400" b="1">
                <a:latin typeface="Meiryo" panose="020B0604030504040204" pitchFamily="34" charset="-128"/>
                <a:ea typeface="Meiryo" panose="020B0604030504040204" pitchFamily="34" charset="-128"/>
                <a:cs typeface="Meiryo"/>
                <a:sym typeface="Meiryo"/>
              </a:rPr>
              <a:t>仮説通りに進まなかった場合は、どのような試行錯誤をしたか書いてください。</a:t>
            </a:r>
          </a:p>
        </p:txBody>
      </p:sp>
      <p:cxnSp>
        <p:nvCxnSpPr>
          <p:cNvPr id="9" name="直線コネクタ 8">
            <a:extLst>
              <a:ext uri="{FF2B5EF4-FFF2-40B4-BE49-F238E27FC236}">
                <a16:creationId xmlns:a16="http://schemas.microsoft.com/office/drawing/2014/main" id="{6512278F-30B5-1574-A48F-5A66BCDC2F7C}"/>
              </a:ext>
            </a:extLst>
          </p:cNvPr>
          <p:cNvCxnSpPr/>
          <p:nvPr/>
        </p:nvCxnSpPr>
        <p:spPr>
          <a:xfrm>
            <a:off x="393700" y="1967288"/>
            <a:ext cx="9673665" cy="0"/>
          </a:xfrm>
          <a:prstGeom prst="line">
            <a:avLst/>
          </a:prstGeom>
          <a:ln w="12700">
            <a:solidFill>
              <a:srgbClr val="408AD6"/>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685D3DC4-26A2-AFF4-5764-89D0F915CE47}"/>
              </a:ext>
            </a:extLst>
          </p:cNvPr>
          <p:cNvSpPr/>
          <p:nvPr/>
        </p:nvSpPr>
        <p:spPr>
          <a:xfrm>
            <a:off x="393700" y="932328"/>
            <a:ext cx="9673665" cy="518925"/>
          </a:xfrm>
          <a:prstGeom prst="rect">
            <a:avLst/>
          </a:prstGeom>
          <a:solidFill>
            <a:srgbClr val="E4F8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Google Shape;55;p2">
            <a:extLst>
              <a:ext uri="{FF2B5EF4-FFF2-40B4-BE49-F238E27FC236}">
                <a16:creationId xmlns:a16="http://schemas.microsoft.com/office/drawing/2014/main" id="{76811A0A-9E29-4A48-3301-8B3B62050B30}"/>
              </a:ext>
            </a:extLst>
          </p:cNvPr>
          <p:cNvSpPr txBox="1"/>
          <p:nvPr/>
        </p:nvSpPr>
        <p:spPr>
          <a:xfrm>
            <a:off x="393700" y="943463"/>
            <a:ext cx="647449" cy="507791"/>
          </a:xfrm>
          <a:prstGeom prst="rect">
            <a:avLst/>
          </a:prstGeom>
          <a:solidFill>
            <a:srgbClr val="3F8BD6"/>
          </a:solidFill>
          <a:ln>
            <a:noFill/>
          </a:ln>
        </p:spPr>
        <p:txBody>
          <a:bodyPr spcFirstLastPara="1" wrap="square" lIns="91425" tIns="45700" rIns="91425" bIns="45700" anchor="t" anchorCtr="0">
            <a:spAutoFit/>
          </a:bodyPr>
          <a:lstStyle/>
          <a:p>
            <a:pPr>
              <a:lnSpc>
                <a:spcPct val="150000"/>
              </a:lnSpc>
              <a:buSzPts val="1800"/>
            </a:pPr>
            <a:r>
              <a:rPr lang="ja-JP" altLang="en-US" b="1">
                <a:solidFill>
                  <a:schemeClr val="bg1"/>
                </a:solidFill>
                <a:latin typeface="Meiryo" panose="020B0604030504040204" pitchFamily="34" charset="-128"/>
                <a:ea typeface="Meiryo" panose="020B0604030504040204" pitchFamily="34" charset="-128"/>
                <a:cs typeface="Meiryo"/>
                <a:sym typeface="Meiryo"/>
              </a:rPr>
              <a:t>開発</a:t>
            </a:r>
            <a:endParaRPr lang="en-US" altLang="ja-JP" b="1" dirty="0">
              <a:solidFill>
                <a:schemeClr val="bg1"/>
              </a:solidFill>
              <a:latin typeface="Meiryo" panose="020B0604030504040204" pitchFamily="34" charset="-128"/>
              <a:ea typeface="Meiryo" panose="020B0604030504040204" pitchFamily="34" charset="-128"/>
              <a:cs typeface="Meiryo"/>
              <a:sym typeface="Meiryo"/>
            </a:endParaRPr>
          </a:p>
        </p:txBody>
      </p:sp>
      <p:sp>
        <p:nvSpPr>
          <p:cNvPr id="10" name="Google Shape;55;p2">
            <a:extLst>
              <a:ext uri="{FF2B5EF4-FFF2-40B4-BE49-F238E27FC236}">
                <a16:creationId xmlns:a16="http://schemas.microsoft.com/office/drawing/2014/main" id="{74CB0927-8F51-3592-9812-0FDF3D054299}"/>
              </a:ext>
            </a:extLst>
          </p:cNvPr>
          <p:cNvSpPr txBox="1"/>
          <p:nvPr/>
        </p:nvSpPr>
        <p:spPr>
          <a:xfrm>
            <a:off x="1108924" y="943463"/>
            <a:ext cx="6514094" cy="507791"/>
          </a:xfrm>
          <a:prstGeom prst="rect">
            <a:avLst/>
          </a:prstGeom>
          <a:noFill/>
          <a:ln>
            <a:noFill/>
          </a:ln>
        </p:spPr>
        <p:txBody>
          <a:bodyPr spcFirstLastPara="1" wrap="square" lIns="91425" tIns="45700" rIns="91425" bIns="45700" anchor="t" anchorCtr="0">
            <a:spAutoFit/>
          </a:bodyPr>
          <a:lstStyle/>
          <a:p>
            <a:pPr>
              <a:lnSpc>
                <a:spcPct val="150000"/>
              </a:lnSpc>
              <a:buSzPts val="1800"/>
            </a:pPr>
            <a:r>
              <a:rPr lang="ja-JP" altLang="en-US" b="1">
                <a:solidFill>
                  <a:srgbClr val="3F8BD6"/>
                </a:solidFill>
                <a:latin typeface="Meiryo" panose="020B0604030504040204" pitchFamily="34" charset="-128"/>
                <a:ea typeface="Meiryo" panose="020B0604030504040204" pitchFamily="34" charset="-128"/>
                <a:cs typeface="Meiryo"/>
                <a:sym typeface="Meiryo"/>
              </a:rPr>
              <a:t>（社会）課題解決のために何を開発したのか</a:t>
            </a:r>
            <a:endParaRPr lang="en-US" altLang="ja-JP" b="1" dirty="0">
              <a:solidFill>
                <a:srgbClr val="3F8BD6"/>
              </a:solidFill>
              <a:latin typeface="Meiryo" panose="020B0604030504040204" pitchFamily="34" charset="-128"/>
              <a:ea typeface="Meiryo" panose="020B0604030504040204" pitchFamily="34" charset="-128"/>
              <a:cs typeface="Meiryo"/>
              <a:sym typeface="Meiryo"/>
            </a:endParaRPr>
          </a:p>
        </p:txBody>
      </p:sp>
      <p:sp>
        <p:nvSpPr>
          <p:cNvPr id="4" name="Google Shape;55;p2">
            <a:extLst>
              <a:ext uri="{FF2B5EF4-FFF2-40B4-BE49-F238E27FC236}">
                <a16:creationId xmlns:a16="http://schemas.microsoft.com/office/drawing/2014/main" id="{658304FD-A988-14DB-562E-25B27740A3AC}"/>
              </a:ext>
            </a:extLst>
          </p:cNvPr>
          <p:cNvSpPr txBox="1"/>
          <p:nvPr/>
        </p:nvSpPr>
        <p:spPr>
          <a:xfrm>
            <a:off x="393700" y="2658567"/>
            <a:ext cx="9673665" cy="415458"/>
          </a:xfrm>
          <a:prstGeom prst="rect">
            <a:avLst/>
          </a:prstGeom>
          <a:noFill/>
          <a:ln>
            <a:noFill/>
          </a:ln>
        </p:spPr>
        <p:txBody>
          <a:bodyPr spcFirstLastPara="1" wrap="square" lIns="91425" tIns="45700" rIns="91425" bIns="45700" anchor="t" anchorCtr="0">
            <a:spAutoFit/>
          </a:bodyPr>
          <a:lstStyle/>
          <a:p>
            <a:pPr>
              <a:lnSpc>
                <a:spcPct val="150000"/>
              </a:lnSpc>
              <a:buSzPts val="1800"/>
            </a:pPr>
            <a:r>
              <a:rPr lang="ja-JP" altLang="en-US" sz="1400">
                <a:latin typeface="Meiryo" panose="020B0604030504040204" pitchFamily="34" charset="-128"/>
                <a:ea typeface="Meiryo" panose="020B0604030504040204" pitchFamily="34" charset="-128"/>
                <a:cs typeface="Meiryo"/>
                <a:sym typeface="Meiryo"/>
              </a:rPr>
              <a:t>最初からうまくいったものも、そうでなかったものもあった。</a:t>
            </a:r>
            <a:endParaRPr lang="en-US" altLang="ja-JP" sz="1400" dirty="0">
              <a:latin typeface="Meiryo" panose="020B0604030504040204" pitchFamily="34" charset="-128"/>
              <a:ea typeface="Meiryo" panose="020B0604030504040204" pitchFamily="34" charset="-128"/>
              <a:cs typeface="Meiryo"/>
              <a:sym typeface="Meiryo"/>
            </a:endParaRPr>
          </a:p>
        </p:txBody>
      </p:sp>
      <p:sp>
        <p:nvSpPr>
          <p:cNvPr id="11" name="object 2">
            <a:extLst>
              <a:ext uri="{FF2B5EF4-FFF2-40B4-BE49-F238E27FC236}">
                <a16:creationId xmlns:a16="http://schemas.microsoft.com/office/drawing/2014/main" id="{A3348CCF-A88E-F217-BF1C-FE202FDE578E}"/>
              </a:ext>
            </a:extLst>
          </p:cNvPr>
          <p:cNvSpPr txBox="1">
            <a:spLocks/>
          </p:cNvSpPr>
          <p:nvPr/>
        </p:nvSpPr>
        <p:spPr>
          <a:xfrm>
            <a:off x="2427938" y="778549"/>
            <a:ext cx="7630460" cy="119263"/>
          </a:xfrm>
          <a:prstGeom prst="rect">
            <a:avLst/>
          </a:prstGeom>
        </p:spPr>
        <p:txBody>
          <a:bodyPr vert="horz" wrap="square" lIns="0" tIns="11430" rIns="0" bIns="0" rtlCol="0">
            <a:spAutoFit/>
          </a:bodyPr>
          <a:lstStyle>
            <a:lvl1pPr>
              <a:defRPr>
                <a:latin typeface="+mj-lt"/>
                <a:ea typeface="+mj-ea"/>
                <a:cs typeface="+mj-cs"/>
              </a:defRPr>
            </a:lvl1pPr>
          </a:lstStyle>
          <a:p>
            <a:pPr algn="r"/>
            <a:r>
              <a:rPr kumimoji="1" lang="en-US" altLang="ja-JP" sz="700" dirty="0">
                <a:latin typeface="Meiryo" panose="020B0604030504040204" pitchFamily="34" charset="-128"/>
                <a:ea typeface="Meiryo" panose="020B0604030504040204" pitchFamily="34" charset="-128"/>
              </a:rPr>
              <a:t>※</a:t>
            </a:r>
            <a:r>
              <a:rPr kumimoji="1" lang="ja-JP" altLang="en-US" sz="700">
                <a:latin typeface="Meiryo" panose="020B0604030504040204" pitchFamily="34" charset="-128"/>
                <a:ea typeface="Meiryo" panose="020B0604030504040204" pitchFamily="34" charset="-128"/>
              </a:rPr>
              <a:t>任意以外の</a:t>
            </a:r>
            <a:r>
              <a:rPr kumimoji="1" lang="ja-JP" altLang="en-US" sz="700">
                <a:solidFill>
                  <a:schemeClr val="tx1"/>
                </a:solidFill>
                <a:latin typeface="Meiryo" panose="020B0604030504040204" pitchFamily="34" charset="-128"/>
                <a:ea typeface="Meiryo" panose="020B0604030504040204" pitchFamily="34" charset="-128"/>
              </a:rPr>
              <a:t>すべての項目について、漏れなく記入してください。書類に不備があった場合は、応募無効となることがございます。ご注意ください。</a:t>
            </a:r>
          </a:p>
        </p:txBody>
      </p:sp>
      <p:graphicFrame>
        <p:nvGraphicFramePr>
          <p:cNvPr id="12" name="図表 11">
            <a:extLst>
              <a:ext uri="{FF2B5EF4-FFF2-40B4-BE49-F238E27FC236}">
                <a16:creationId xmlns:a16="http://schemas.microsoft.com/office/drawing/2014/main" id="{562084C4-8309-38F1-7D9F-E3256610E429}"/>
              </a:ext>
            </a:extLst>
          </p:cNvPr>
          <p:cNvGraphicFramePr/>
          <p:nvPr>
            <p:extLst>
              <p:ext uri="{D42A27DB-BD31-4B8C-83A1-F6EECF244321}">
                <p14:modId xmlns:p14="http://schemas.microsoft.com/office/powerpoint/2010/main" val="3647246073"/>
              </p:ext>
            </p:extLst>
          </p:nvPr>
        </p:nvGraphicFramePr>
        <p:xfrm>
          <a:off x="234891" y="3194951"/>
          <a:ext cx="10222030" cy="1169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図表 12">
            <a:extLst>
              <a:ext uri="{FF2B5EF4-FFF2-40B4-BE49-F238E27FC236}">
                <a16:creationId xmlns:a16="http://schemas.microsoft.com/office/drawing/2014/main" id="{4B130A72-4159-94DD-0BA0-2970FBD9D019}"/>
              </a:ext>
            </a:extLst>
          </p:cNvPr>
          <p:cNvGraphicFramePr/>
          <p:nvPr>
            <p:extLst>
              <p:ext uri="{D42A27DB-BD31-4B8C-83A1-F6EECF244321}">
                <p14:modId xmlns:p14="http://schemas.microsoft.com/office/powerpoint/2010/main" val="2928036951"/>
              </p:ext>
            </p:extLst>
          </p:nvPr>
        </p:nvGraphicFramePr>
        <p:xfrm>
          <a:off x="234891" y="4485649"/>
          <a:ext cx="10222030" cy="11697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7" name="図表 16">
            <a:extLst>
              <a:ext uri="{FF2B5EF4-FFF2-40B4-BE49-F238E27FC236}">
                <a16:creationId xmlns:a16="http://schemas.microsoft.com/office/drawing/2014/main" id="{A9EAC014-FD84-D8FA-B145-AD3DDE10A19C}"/>
              </a:ext>
            </a:extLst>
          </p:cNvPr>
          <p:cNvGraphicFramePr/>
          <p:nvPr>
            <p:extLst>
              <p:ext uri="{D42A27DB-BD31-4B8C-83A1-F6EECF244321}">
                <p14:modId xmlns:p14="http://schemas.microsoft.com/office/powerpoint/2010/main" val="280772588"/>
              </p:ext>
            </p:extLst>
          </p:nvPr>
        </p:nvGraphicFramePr>
        <p:xfrm>
          <a:off x="234891" y="5776347"/>
          <a:ext cx="10222030" cy="11697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8" name="テキスト ボックス 17">
            <a:extLst>
              <a:ext uri="{FF2B5EF4-FFF2-40B4-BE49-F238E27FC236}">
                <a16:creationId xmlns:a16="http://schemas.microsoft.com/office/drawing/2014/main" id="{1D328188-25A7-A763-DFC0-19F669D16080}"/>
              </a:ext>
            </a:extLst>
          </p:cNvPr>
          <p:cNvSpPr txBox="1"/>
          <p:nvPr/>
        </p:nvSpPr>
        <p:spPr>
          <a:xfrm>
            <a:off x="393700" y="7005972"/>
            <a:ext cx="10110460" cy="646331"/>
          </a:xfrm>
          <a:prstGeom prst="rect">
            <a:avLst/>
          </a:prstGeom>
          <a:noFill/>
        </p:spPr>
        <p:txBody>
          <a:bodyPr wrap="none" rtlCol="0">
            <a:spAutoFit/>
          </a:bodyPr>
          <a:lstStyle/>
          <a:p>
            <a:r>
              <a:rPr kumimoji="1" lang="ja-JP" altLang="en-US">
                <a:solidFill>
                  <a:srgbClr val="FF0000"/>
                </a:solidFill>
              </a:rPr>
              <a:t>決済後に模擬店に連絡する部分をクラウドを活用したプログラムで作成するためにメニュー表示</a:t>
            </a:r>
            <a:endParaRPr kumimoji="1" lang="en-US" altLang="ja-JP" dirty="0">
              <a:solidFill>
                <a:srgbClr val="FF0000"/>
              </a:solidFill>
            </a:endParaRPr>
          </a:p>
          <a:p>
            <a:r>
              <a:rPr kumimoji="1" lang="ja-JP" altLang="en-US">
                <a:solidFill>
                  <a:srgbClr val="FF0000"/>
                </a:solidFill>
              </a:rPr>
              <a:t>を</a:t>
            </a:r>
            <a:r>
              <a:rPr kumimoji="1" lang="en-US" altLang="ja-JP" dirty="0">
                <a:solidFill>
                  <a:srgbClr val="FF0000"/>
                </a:solidFill>
              </a:rPr>
              <a:t>Web</a:t>
            </a:r>
            <a:r>
              <a:rPr kumimoji="1" lang="ja-JP" altLang="en-US">
                <a:solidFill>
                  <a:srgbClr val="FF0000"/>
                </a:solidFill>
              </a:rPr>
              <a:t>作成サービスに頼らずに自作し、電子決済のみを組み込んだ。</a:t>
            </a:r>
          </a:p>
        </p:txBody>
      </p:sp>
    </p:spTree>
    <p:extLst>
      <p:ext uri="{BB962C8B-B14F-4D97-AF65-F5344CB8AC3E}">
        <p14:creationId xmlns:p14="http://schemas.microsoft.com/office/powerpoint/2010/main" val="3126530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AD2C8CC-E6E6-BC7C-BE1F-6ED58AD1EE33}"/>
              </a:ext>
            </a:extLst>
          </p:cNvPr>
          <p:cNvSpPr>
            <a:spLocks noGrp="1"/>
          </p:cNvSpPr>
          <p:nvPr>
            <p:ph type="sldNum" sz="quarter" idx="4"/>
          </p:nvPr>
        </p:nvSpPr>
        <p:spPr/>
        <p:txBody>
          <a:bodyPr/>
          <a:lstStyle/>
          <a:p>
            <a:fld id="{DF44EA4A-4EDC-CC4A-87DD-3A1EE7A3F92D}" type="slidenum">
              <a:rPr lang="ja-JP" altLang="en-US" smtClean="0"/>
              <a:pPr/>
              <a:t>7</a:t>
            </a:fld>
            <a:endParaRPr lang="ja-JP" altLang="en-US"/>
          </a:p>
        </p:txBody>
      </p:sp>
      <p:sp>
        <p:nvSpPr>
          <p:cNvPr id="3" name="object 2">
            <a:extLst>
              <a:ext uri="{FF2B5EF4-FFF2-40B4-BE49-F238E27FC236}">
                <a16:creationId xmlns:a16="http://schemas.microsoft.com/office/drawing/2014/main" id="{D0A4DB88-8207-6284-E6A6-B37098340E16}"/>
              </a:ext>
            </a:extLst>
          </p:cNvPr>
          <p:cNvSpPr txBox="1">
            <a:spLocks/>
          </p:cNvSpPr>
          <p:nvPr/>
        </p:nvSpPr>
        <p:spPr>
          <a:xfrm>
            <a:off x="393700" y="276225"/>
            <a:ext cx="3221355" cy="257763"/>
          </a:xfrm>
          <a:prstGeom prst="rect">
            <a:avLst/>
          </a:prstGeom>
        </p:spPr>
        <p:txBody>
          <a:bodyPr vert="horz" wrap="square" lIns="0" tIns="11430" rIns="0" bIns="0" rtlCol="0">
            <a:spAutoFit/>
          </a:bodyPr>
          <a:lstStyle>
            <a:lvl1pPr>
              <a:defRPr>
                <a:latin typeface="+mj-lt"/>
                <a:ea typeface="+mj-ea"/>
                <a:cs typeface="+mj-cs"/>
              </a:defRPr>
            </a:lvl1pPr>
          </a:lstStyle>
          <a:p>
            <a:pPr marL="12700">
              <a:spcBef>
                <a:spcPts val="90"/>
              </a:spcBef>
              <a:tabLst>
                <a:tab pos="1891664" algn="l"/>
              </a:tabLst>
            </a:pPr>
            <a:r>
              <a:rPr lang="ja-JP" altLang="en-US" sz="1600" b="1" kern="0" spc="-5">
                <a:latin typeface="Meiryo" panose="020B0604030504040204" pitchFamily="34" charset="-128"/>
                <a:ea typeface="Meiryo" panose="020B0604030504040204" pitchFamily="34" charset="-128"/>
              </a:rPr>
              <a:t>応募作品</a:t>
            </a:r>
            <a:endParaRPr lang="en-US" altLang="ja-JP" sz="1600" b="1" kern="0" spc="-5" dirty="0">
              <a:latin typeface="Meiryo" panose="020B0604030504040204" pitchFamily="34" charset="-128"/>
              <a:ea typeface="Meiryo" panose="020B0604030504040204" pitchFamily="34" charset="-128"/>
            </a:endParaRPr>
          </a:p>
        </p:txBody>
      </p:sp>
      <p:sp>
        <p:nvSpPr>
          <p:cNvPr id="5" name="Google Shape;55;p2">
            <a:extLst>
              <a:ext uri="{FF2B5EF4-FFF2-40B4-BE49-F238E27FC236}">
                <a16:creationId xmlns:a16="http://schemas.microsoft.com/office/drawing/2014/main" id="{E4C56AA4-9B6D-84F5-6B30-D98F91D6867E}"/>
              </a:ext>
            </a:extLst>
          </p:cNvPr>
          <p:cNvSpPr txBox="1"/>
          <p:nvPr/>
        </p:nvSpPr>
        <p:spPr>
          <a:xfrm>
            <a:off x="393700" y="1595312"/>
            <a:ext cx="9673665" cy="415458"/>
          </a:xfrm>
          <a:prstGeom prst="rect">
            <a:avLst/>
          </a:prstGeom>
          <a:noFill/>
          <a:ln>
            <a:noFill/>
          </a:ln>
        </p:spPr>
        <p:txBody>
          <a:bodyPr spcFirstLastPara="1" wrap="square" lIns="91425" tIns="45700" rIns="91425" bIns="45700" anchor="t" anchorCtr="0">
            <a:spAutoFit/>
          </a:bodyPr>
          <a:lstStyle/>
          <a:p>
            <a:pPr>
              <a:lnSpc>
                <a:spcPct val="150000"/>
              </a:lnSpc>
              <a:buSzPts val="1800"/>
            </a:pPr>
            <a:r>
              <a:rPr lang="ja-JP" altLang="en-US" sz="1400" b="1">
                <a:latin typeface="Meiryo" panose="020B0604030504040204" pitchFamily="34" charset="-128"/>
                <a:ea typeface="Meiryo" panose="020B0604030504040204" pitchFamily="34" charset="-128"/>
                <a:cs typeface="Meiryo"/>
                <a:sym typeface="Meiryo"/>
              </a:rPr>
              <a:t>３）機能・仕様（特徴）</a:t>
            </a:r>
          </a:p>
        </p:txBody>
      </p:sp>
      <p:sp>
        <p:nvSpPr>
          <p:cNvPr id="8" name="Google Shape;55;p2">
            <a:extLst>
              <a:ext uri="{FF2B5EF4-FFF2-40B4-BE49-F238E27FC236}">
                <a16:creationId xmlns:a16="http://schemas.microsoft.com/office/drawing/2014/main" id="{A6A3D79A-618B-1609-7489-7D2DF6EEAE33}"/>
              </a:ext>
            </a:extLst>
          </p:cNvPr>
          <p:cNvSpPr txBox="1"/>
          <p:nvPr/>
        </p:nvSpPr>
        <p:spPr>
          <a:xfrm>
            <a:off x="393700" y="2125771"/>
            <a:ext cx="9737128" cy="307736"/>
          </a:xfrm>
          <a:prstGeom prst="rect">
            <a:avLst/>
          </a:prstGeom>
          <a:noFill/>
          <a:ln>
            <a:noFill/>
          </a:ln>
        </p:spPr>
        <p:txBody>
          <a:bodyPr spcFirstLastPara="1" wrap="square" lIns="91425" tIns="45700" rIns="91425" bIns="45700" anchor="t" anchorCtr="0">
            <a:spAutoFit/>
          </a:bodyPr>
          <a:lstStyle/>
          <a:p>
            <a:pPr>
              <a:buSzPts val="1800"/>
            </a:pPr>
            <a:r>
              <a:rPr lang="ja-JP" altLang="en-US" sz="1400" b="1">
                <a:latin typeface="Meiryo" panose="020B0604030504040204" pitchFamily="34" charset="-128"/>
                <a:ea typeface="Meiryo" panose="020B0604030504040204" pitchFamily="34" charset="-128"/>
                <a:cs typeface="Meiryo"/>
                <a:sym typeface="Meiryo"/>
              </a:rPr>
              <a:t>どのような技術を使いましたか？</a:t>
            </a:r>
          </a:p>
        </p:txBody>
      </p:sp>
      <p:cxnSp>
        <p:nvCxnSpPr>
          <p:cNvPr id="9" name="直線コネクタ 8">
            <a:extLst>
              <a:ext uri="{FF2B5EF4-FFF2-40B4-BE49-F238E27FC236}">
                <a16:creationId xmlns:a16="http://schemas.microsoft.com/office/drawing/2014/main" id="{6512278F-30B5-1574-A48F-5A66BCDC2F7C}"/>
              </a:ext>
            </a:extLst>
          </p:cNvPr>
          <p:cNvCxnSpPr/>
          <p:nvPr/>
        </p:nvCxnSpPr>
        <p:spPr>
          <a:xfrm>
            <a:off x="393700" y="1967288"/>
            <a:ext cx="9673665" cy="0"/>
          </a:xfrm>
          <a:prstGeom prst="line">
            <a:avLst/>
          </a:prstGeom>
          <a:ln w="12700">
            <a:solidFill>
              <a:srgbClr val="408AD6"/>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685D3DC4-26A2-AFF4-5764-89D0F915CE47}"/>
              </a:ext>
            </a:extLst>
          </p:cNvPr>
          <p:cNvSpPr/>
          <p:nvPr/>
        </p:nvSpPr>
        <p:spPr>
          <a:xfrm>
            <a:off x="393700" y="932328"/>
            <a:ext cx="9673665" cy="518925"/>
          </a:xfrm>
          <a:prstGeom prst="rect">
            <a:avLst/>
          </a:prstGeom>
          <a:solidFill>
            <a:srgbClr val="E4F8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Google Shape;55;p2">
            <a:extLst>
              <a:ext uri="{FF2B5EF4-FFF2-40B4-BE49-F238E27FC236}">
                <a16:creationId xmlns:a16="http://schemas.microsoft.com/office/drawing/2014/main" id="{76811A0A-9E29-4A48-3301-8B3B62050B30}"/>
              </a:ext>
            </a:extLst>
          </p:cNvPr>
          <p:cNvSpPr txBox="1"/>
          <p:nvPr/>
        </p:nvSpPr>
        <p:spPr>
          <a:xfrm>
            <a:off x="393700" y="943463"/>
            <a:ext cx="647449" cy="507791"/>
          </a:xfrm>
          <a:prstGeom prst="rect">
            <a:avLst/>
          </a:prstGeom>
          <a:solidFill>
            <a:srgbClr val="3F8BD6"/>
          </a:solidFill>
          <a:ln>
            <a:noFill/>
          </a:ln>
        </p:spPr>
        <p:txBody>
          <a:bodyPr spcFirstLastPara="1" wrap="square" lIns="91425" tIns="45700" rIns="91425" bIns="45700" anchor="t" anchorCtr="0">
            <a:spAutoFit/>
          </a:bodyPr>
          <a:lstStyle/>
          <a:p>
            <a:pPr>
              <a:lnSpc>
                <a:spcPct val="150000"/>
              </a:lnSpc>
              <a:buSzPts val="1800"/>
            </a:pPr>
            <a:r>
              <a:rPr lang="ja-JP" altLang="en-US" b="1">
                <a:solidFill>
                  <a:schemeClr val="bg1"/>
                </a:solidFill>
                <a:latin typeface="Meiryo" panose="020B0604030504040204" pitchFamily="34" charset="-128"/>
                <a:ea typeface="Meiryo" panose="020B0604030504040204" pitchFamily="34" charset="-128"/>
                <a:cs typeface="Meiryo"/>
                <a:sym typeface="Meiryo"/>
              </a:rPr>
              <a:t>開発</a:t>
            </a:r>
            <a:endParaRPr lang="en-US" altLang="ja-JP" b="1" dirty="0">
              <a:solidFill>
                <a:schemeClr val="bg1"/>
              </a:solidFill>
              <a:latin typeface="Meiryo" panose="020B0604030504040204" pitchFamily="34" charset="-128"/>
              <a:ea typeface="Meiryo" panose="020B0604030504040204" pitchFamily="34" charset="-128"/>
              <a:cs typeface="Meiryo"/>
              <a:sym typeface="Meiryo"/>
            </a:endParaRPr>
          </a:p>
        </p:txBody>
      </p:sp>
      <p:sp>
        <p:nvSpPr>
          <p:cNvPr id="10" name="Google Shape;55;p2">
            <a:extLst>
              <a:ext uri="{FF2B5EF4-FFF2-40B4-BE49-F238E27FC236}">
                <a16:creationId xmlns:a16="http://schemas.microsoft.com/office/drawing/2014/main" id="{74CB0927-8F51-3592-9812-0FDF3D054299}"/>
              </a:ext>
            </a:extLst>
          </p:cNvPr>
          <p:cNvSpPr txBox="1"/>
          <p:nvPr/>
        </p:nvSpPr>
        <p:spPr>
          <a:xfrm>
            <a:off x="1108924" y="943463"/>
            <a:ext cx="6514094" cy="507791"/>
          </a:xfrm>
          <a:prstGeom prst="rect">
            <a:avLst/>
          </a:prstGeom>
          <a:noFill/>
          <a:ln>
            <a:noFill/>
          </a:ln>
        </p:spPr>
        <p:txBody>
          <a:bodyPr spcFirstLastPara="1" wrap="square" lIns="91425" tIns="45700" rIns="91425" bIns="45700" anchor="t" anchorCtr="0">
            <a:spAutoFit/>
          </a:bodyPr>
          <a:lstStyle/>
          <a:p>
            <a:pPr>
              <a:lnSpc>
                <a:spcPct val="150000"/>
              </a:lnSpc>
              <a:buSzPts val="1800"/>
            </a:pPr>
            <a:r>
              <a:rPr lang="ja-JP" altLang="en-US" b="1">
                <a:solidFill>
                  <a:srgbClr val="3F8BD6"/>
                </a:solidFill>
                <a:latin typeface="Meiryo" panose="020B0604030504040204" pitchFamily="34" charset="-128"/>
                <a:ea typeface="Meiryo" panose="020B0604030504040204" pitchFamily="34" charset="-128"/>
                <a:cs typeface="Meiryo"/>
                <a:sym typeface="Meiryo"/>
              </a:rPr>
              <a:t>（社会）課題解決のために何を開発したのか</a:t>
            </a:r>
            <a:endParaRPr lang="en-US" altLang="ja-JP" b="1" dirty="0">
              <a:solidFill>
                <a:srgbClr val="3F8BD6"/>
              </a:solidFill>
              <a:latin typeface="Meiryo" panose="020B0604030504040204" pitchFamily="34" charset="-128"/>
              <a:ea typeface="Meiryo" panose="020B0604030504040204" pitchFamily="34" charset="-128"/>
              <a:cs typeface="Meiryo"/>
              <a:sym typeface="Meiryo"/>
            </a:endParaRPr>
          </a:p>
        </p:txBody>
      </p:sp>
      <p:sp>
        <p:nvSpPr>
          <p:cNvPr id="4" name="Google Shape;55;p2">
            <a:extLst>
              <a:ext uri="{FF2B5EF4-FFF2-40B4-BE49-F238E27FC236}">
                <a16:creationId xmlns:a16="http://schemas.microsoft.com/office/drawing/2014/main" id="{658304FD-A988-14DB-562E-25B27740A3AC}"/>
              </a:ext>
            </a:extLst>
          </p:cNvPr>
          <p:cNvSpPr txBox="1"/>
          <p:nvPr/>
        </p:nvSpPr>
        <p:spPr>
          <a:xfrm>
            <a:off x="393700" y="3142009"/>
            <a:ext cx="9673665" cy="1754286"/>
          </a:xfrm>
          <a:prstGeom prst="rect">
            <a:avLst/>
          </a:prstGeom>
          <a:noFill/>
          <a:ln>
            <a:noFill/>
          </a:ln>
        </p:spPr>
        <p:txBody>
          <a:bodyPr spcFirstLastPara="1" wrap="square" lIns="91425" tIns="45700" rIns="91425" bIns="45700" anchor="t" anchorCtr="0">
            <a:spAutoFit/>
          </a:bodyPr>
          <a:lstStyle/>
          <a:p>
            <a:pPr>
              <a:lnSpc>
                <a:spcPct val="150000"/>
              </a:lnSpc>
              <a:buSzPts val="1800"/>
            </a:pPr>
            <a:r>
              <a:rPr lang="ja-JP" altLang="en-US" sz="1200">
                <a:latin typeface="Meiryo" panose="020B0604030504040204" pitchFamily="34" charset="-128"/>
                <a:ea typeface="Meiryo" panose="020B0604030504040204" pitchFamily="34" charset="-128"/>
                <a:cs typeface="Meiryo"/>
                <a:sym typeface="Meiryo"/>
              </a:rPr>
              <a:t>以下のサービスを活用した。</a:t>
            </a:r>
            <a:endParaRPr lang="en-US" altLang="ja-JP" sz="1200" dirty="0">
              <a:latin typeface="Meiryo" panose="020B0604030504040204" pitchFamily="34" charset="-128"/>
              <a:ea typeface="Meiryo" panose="020B0604030504040204" pitchFamily="34" charset="-128"/>
              <a:cs typeface="Meiryo"/>
              <a:sym typeface="Meiryo"/>
            </a:endParaRPr>
          </a:p>
          <a:p>
            <a:pPr>
              <a:lnSpc>
                <a:spcPct val="150000"/>
              </a:lnSpc>
              <a:buSzPts val="1800"/>
            </a:pPr>
            <a:endParaRPr lang="en-US" altLang="ja-JP" sz="1200" dirty="0">
              <a:latin typeface="Meiryo" panose="020B0604030504040204" pitchFamily="34" charset="-128"/>
              <a:ea typeface="Meiryo" panose="020B0604030504040204" pitchFamily="34" charset="-128"/>
              <a:cs typeface="Meiryo"/>
              <a:sym typeface="Meiryo"/>
            </a:endParaRPr>
          </a:p>
          <a:p>
            <a:pPr>
              <a:lnSpc>
                <a:spcPct val="150000"/>
              </a:lnSpc>
              <a:buSzPts val="1800"/>
            </a:pPr>
            <a:r>
              <a:rPr lang="en-US" altLang="ja-JP" sz="1200" dirty="0">
                <a:latin typeface="Meiryo" panose="020B0604030504040204" pitchFamily="34" charset="-128"/>
                <a:ea typeface="Meiryo" panose="020B0604030504040204" pitchFamily="34" charset="-128"/>
                <a:cs typeface="Meiryo"/>
                <a:sym typeface="Meiryo"/>
              </a:rPr>
              <a:t>QR</a:t>
            </a:r>
            <a:r>
              <a:rPr lang="ja-JP" altLang="en-US" sz="1200">
                <a:latin typeface="Meiryo" panose="020B0604030504040204" pitchFamily="34" charset="-128"/>
                <a:ea typeface="Meiryo" panose="020B0604030504040204" pitchFamily="34" charset="-128"/>
                <a:cs typeface="Meiryo"/>
                <a:sym typeface="Meiryo"/>
              </a:rPr>
              <a:t>コード作成サービス</a:t>
            </a:r>
            <a:endParaRPr lang="en-US" altLang="ja-JP" sz="1200" dirty="0">
              <a:latin typeface="Meiryo" panose="020B0604030504040204" pitchFamily="34" charset="-128"/>
              <a:ea typeface="Meiryo" panose="020B0604030504040204" pitchFamily="34" charset="-128"/>
              <a:cs typeface="Meiryo"/>
              <a:sym typeface="Meiryo"/>
            </a:endParaRPr>
          </a:p>
          <a:p>
            <a:pPr>
              <a:lnSpc>
                <a:spcPct val="150000"/>
              </a:lnSpc>
              <a:buSzPts val="1800"/>
            </a:pPr>
            <a:r>
              <a:rPr lang="ja-JP" altLang="en-US" sz="1200">
                <a:latin typeface="Meiryo" panose="020B0604030504040204" pitchFamily="34" charset="-128"/>
                <a:ea typeface="Meiryo" panose="020B0604030504040204" pitchFamily="34" charset="-128"/>
                <a:cs typeface="Meiryo"/>
                <a:sym typeface="Meiryo"/>
              </a:rPr>
              <a:t>電子商取引</a:t>
            </a:r>
            <a:r>
              <a:rPr lang="en-US" altLang="ja-JP" sz="1200" dirty="0">
                <a:latin typeface="Meiryo" panose="020B0604030504040204" pitchFamily="34" charset="-128"/>
                <a:ea typeface="Meiryo" panose="020B0604030504040204" pitchFamily="34" charset="-128"/>
                <a:cs typeface="Meiryo"/>
                <a:sym typeface="Meiryo"/>
              </a:rPr>
              <a:t>Web</a:t>
            </a:r>
            <a:r>
              <a:rPr lang="ja-JP" altLang="en-US" sz="1200">
                <a:latin typeface="Meiryo" panose="020B0604030504040204" pitchFamily="34" charset="-128"/>
                <a:ea typeface="Meiryo" panose="020B0604030504040204" pitchFamily="34" charset="-128"/>
                <a:cs typeface="Meiryo"/>
                <a:sym typeface="Meiryo"/>
              </a:rPr>
              <a:t>構築サービス（結果的には決済部分のみを使用）</a:t>
            </a:r>
            <a:endParaRPr lang="en-US" altLang="ja-JP" sz="1200" dirty="0">
              <a:latin typeface="Meiryo" panose="020B0604030504040204" pitchFamily="34" charset="-128"/>
              <a:ea typeface="Meiryo" panose="020B0604030504040204" pitchFamily="34" charset="-128"/>
              <a:cs typeface="Meiryo"/>
              <a:sym typeface="Meiryo"/>
            </a:endParaRPr>
          </a:p>
          <a:p>
            <a:pPr>
              <a:lnSpc>
                <a:spcPct val="150000"/>
              </a:lnSpc>
              <a:buSzPts val="1800"/>
            </a:pPr>
            <a:r>
              <a:rPr lang="en-US" altLang="ja-JP" sz="1200" dirty="0">
                <a:latin typeface="Meiryo" panose="020B0604030504040204" pitchFamily="34" charset="-128"/>
                <a:ea typeface="Meiryo" panose="020B0604030504040204" pitchFamily="34" charset="-128"/>
                <a:cs typeface="Meiryo"/>
                <a:sym typeface="Meiryo"/>
              </a:rPr>
              <a:t>AWS</a:t>
            </a:r>
          </a:p>
          <a:p>
            <a:pPr>
              <a:lnSpc>
                <a:spcPct val="150000"/>
              </a:lnSpc>
              <a:buSzPts val="1800"/>
            </a:pPr>
            <a:r>
              <a:rPr lang="en-US" altLang="ja-JP" sz="1200" dirty="0">
                <a:latin typeface="Meiryo" panose="020B0604030504040204" pitchFamily="34" charset="-128"/>
                <a:ea typeface="Meiryo" panose="020B0604030504040204" pitchFamily="34" charset="-128"/>
                <a:cs typeface="Meiryo"/>
                <a:sym typeface="Meiryo"/>
              </a:rPr>
              <a:t>JavaScript</a:t>
            </a:r>
          </a:p>
        </p:txBody>
      </p:sp>
      <p:sp>
        <p:nvSpPr>
          <p:cNvPr id="11" name="Google Shape;55;p2">
            <a:extLst>
              <a:ext uri="{FF2B5EF4-FFF2-40B4-BE49-F238E27FC236}">
                <a16:creationId xmlns:a16="http://schemas.microsoft.com/office/drawing/2014/main" id="{8E629039-CF54-A520-722A-06F7C26E9EFC}"/>
              </a:ext>
            </a:extLst>
          </p:cNvPr>
          <p:cNvSpPr txBox="1"/>
          <p:nvPr/>
        </p:nvSpPr>
        <p:spPr>
          <a:xfrm>
            <a:off x="393699" y="2451696"/>
            <a:ext cx="2259853" cy="646290"/>
          </a:xfrm>
          <a:prstGeom prst="rect">
            <a:avLst/>
          </a:prstGeom>
          <a:noFill/>
          <a:ln>
            <a:noFill/>
          </a:ln>
        </p:spPr>
        <p:txBody>
          <a:bodyPr spcFirstLastPara="1" wrap="square" lIns="91425" tIns="45700" rIns="91425" bIns="45700" anchor="t" anchorCtr="0">
            <a:spAutoFit/>
          </a:bodyPr>
          <a:lstStyle/>
          <a:p>
            <a:pPr>
              <a:buSzPts val="1800"/>
            </a:pPr>
            <a:r>
              <a:rPr lang="ja-JP" altLang="en-US" sz="1200" b="1">
                <a:latin typeface="Meiryo" panose="020B0604030504040204" pitchFamily="34" charset="-128"/>
                <a:ea typeface="Meiryo" panose="020B0604030504040204" pitchFamily="34" charset="-128"/>
                <a:cs typeface="Meiryo"/>
                <a:sym typeface="Meiryo"/>
              </a:rPr>
              <a:t>□</a:t>
            </a:r>
            <a:r>
              <a:rPr lang="en" altLang="ja-JP" sz="1200" b="1" dirty="0">
                <a:latin typeface="Meiryo" panose="020B0604030504040204" pitchFamily="34" charset="-128"/>
                <a:ea typeface="Meiryo" panose="020B0604030504040204" pitchFamily="34" charset="-128"/>
                <a:cs typeface="Meiryo"/>
                <a:sym typeface="Meiryo"/>
              </a:rPr>
              <a:t> AI</a:t>
            </a:r>
            <a:r>
              <a:rPr lang="ja-JP" altLang="en-US" sz="1200" b="1">
                <a:latin typeface="Meiryo" panose="020B0604030504040204" pitchFamily="34" charset="-128"/>
                <a:ea typeface="Meiryo" panose="020B0604030504040204" pitchFamily="34" charset="-128"/>
                <a:cs typeface="Meiryo"/>
                <a:sym typeface="Meiryo"/>
              </a:rPr>
              <a:t> （生成系</a:t>
            </a:r>
            <a:r>
              <a:rPr lang="en-US" altLang="ja-JP" sz="1200" b="1" dirty="0">
                <a:latin typeface="Meiryo" panose="020B0604030504040204" pitchFamily="34" charset="-128"/>
                <a:ea typeface="Meiryo" panose="020B0604030504040204" pitchFamily="34" charset="-128"/>
                <a:cs typeface="Meiryo"/>
                <a:sym typeface="Meiryo"/>
              </a:rPr>
              <a:t>/</a:t>
            </a:r>
            <a:r>
              <a:rPr lang="ja-JP" altLang="en-US" sz="1200" b="1">
                <a:latin typeface="Meiryo" panose="020B0604030504040204" pitchFamily="34" charset="-128"/>
                <a:ea typeface="Meiryo" panose="020B0604030504040204" pitchFamily="34" charset="-128"/>
                <a:cs typeface="Meiryo"/>
                <a:sym typeface="Meiryo"/>
              </a:rPr>
              <a:t>人工知能）</a:t>
            </a:r>
            <a:endParaRPr lang="en" altLang="ja-JP" sz="1200" b="1" dirty="0">
              <a:latin typeface="Meiryo" panose="020B0604030504040204" pitchFamily="34" charset="-128"/>
              <a:ea typeface="Meiryo" panose="020B0604030504040204" pitchFamily="34" charset="-128"/>
              <a:cs typeface="Meiryo"/>
              <a:sym typeface="Meiryo"/>
            </a:endParaRPr>
          </a:p>
          <a:p>
            <a:pPr>
              <a:buSzPts val="1800"/>
            </a:pPr>
            <a:r>
              <a:rPr lang="ja-JP" altLang="en-US" sz="1200" b="1">
                <a:latin typeface="Meiryo" panose="020B0604030504040204" pitchFamily="34" charset="-128"/>
                <a:ea typeface="Meiryo" panose="020B0604030504040204" pitchFamily="34" charset="-128"/>
                <a:cs typeface="Meiryo"/>
                <a:sym typeface="Meiryo"/>
              </a:rPr>
              <a:t>□</a:t>
            </a:r>
            <a:r>
              <a:rPr lang="en" altLang="ja-JP" sz="1200" b="1" dirty="0">
                <a:latin typeface="Meiryo" panose="020B0604030504040204" pitchFamily="34" charset="-128"/>
                <a:ea typeface="Meiryo" panose="020B0604030504040204" pitchFamily="34" charset="-128"/>
                <a:cs typeface="Meiryo"/>
                <a:sym typeface="Meiryo"/>
              </a:rPr>
              <a:t> IoT</a:t>
            </a:r>
          </a:p>
          <a:p>
            <a:pPr>
              <a:buSzPts val="1800"/>
            </a:pPr>
            <a:r>
              <a:rPr lang="ja-JP" altLang="en-US" sz="1200" b="1">
                <a:latin typeface="Meiryo" panose="020B0604030504040204" pitchFamily="34" charset="-128"/>
                <a:ea typeface="Meiryo" panose="020B0604030504040204" pitchFamily="34" charset="-128"/>
                <a:cs typeface="Meiryo"/>
                <a:sym typeface="Meiryo"/>
              </a:rPr>
              <a:t>□ロボット</a:t>
            </a:r>
          </a:p>
        </p:txBody>
      </p:sp>
      <p:sp>
        <p:nvSpPr>
          <p:cNvPr id="12" name="Google Shape;55;p2">
            <a:extLst>
              <a:ext uri="{FF2B5EF4-FFF2-40B4-BE49-F238E27FC236}">
                <a16:creationId xmlns:a16="http://schemas.microsoft.com/office/drawing/2014/main" id="{14E304A7-D5A1-A3C3-0768-38C7F2FE0102}"/>
              </a:ext>
            </a:extLst>
          </p:cNvPr>
          <p:cNvSpPr txBox="1"/>
          <p:nvPr/>
        </p:nvSpPr>
        <p:spPr>
          <a:xfrm>
            <a:off x="2433127" y="2451696"/>
            <a:ext cx="1589008" cy="646290"/>
          </a:xfrm>
          <a:prstGeom prst="rect">
            <a:avLst/>
          </a:prstGeom>
          <a:noFill/>
          <a:ln>
            <a:noFill/>
          </a:ln>
        </p:spPr>
        <p:txBody>
          <a:bodyPr spcFirstLastPara="1" wrap="square" lIns="91425" tIns="45700" rIns="91425" bIns="45700" anchor="t" anchorCtr="0">
            <a:spAutoFit/>
          </a:bodyPr>
          <a:lstStyle/>
          <a:p>
            <a:pPr>
              <a:buSzPts val="1800"/>
            </a:pPr>
            <a:r>
              <a:rPr lang="ja-JP" altLang="en-US" sz="1200" b="1">
                <a:latin typeface="Meiryo" panose="020B0604030504040204" pitchFamily="34" charset="-128"/>
                <a:ea typeface="Meiryo" panose="020B0604030504040204" pitchFamily="34" charset="-128"/>
                <a:cs typeface="Meiryo"/>
                <a:sym typeface="Meiryo"/>
              </a:rPr>
              <a:t>□</a:t>
            </a:r>
            <a:r>
              <a:rPr lang="en" altLang="ja-JP" sz="1200" b="1" dirty="0">
                <a:latin typeface="Meiryo" panose="020B0604030504040204" pitchFamily="34" charset="-128"/>
                <a:ea typeface="Meiryo" panose="020B0604030504040204" pitchFamily="34" charset="-128"/>
                <a:cs typeface="Meiryo"/>
                <a:sym typeface="Meiryo"/>
              </a:rPr>
              <a:t> VR/AR</a:t>
            </a:r>
          </a:p>
          <a:p>
            <a:pPr>
              <a:buSzPts val="1800"/>
            </a:pPr>
            <a:r>
              <a:rPr lang="ja-JP" altLang="en-US" sz="1200" b="1">
                <a:latin typeface="Meiryo" panose="020B0604030504040204" pitchFamily="34" charset="-128"/>
                <a:ea typeface="Meiryo" panose="020B0604030504040204" pitchFamily="34" charset="-128"/>
                <a:cs typeface="Meiryo"/>
                <a:sym typeface="Meiryo"/>
              </a:rPr>
              <a:t>□</a:t>
            </a:r>
            <a:r>
              <a:rPr lang="en" altLang="ja-JP" sz="1200" b="1" dirty="0">
                <a:latin typeface="Meiryo" panose="020B0604030504040204" pitchFamily="34" charset="-128"/>
                <a:ea typeface="Meiryo" panose="020B0604030504040204" pitchFamily="34" charset="-128"/>
                <a:cs typeface="Meiryo"/>
                <a:sym typeface="Meiryo"/>
              </a:rPr>
              <a:t> 3D</a:t>
            </a:r>
          </a:p>
          <a:p>
            <a:pPr>
              <a:buSzPts val="1800"/>
            </a:pPr>
            <a:r>
              <a:rPr lang="ja-JP" altLang="en-US" sz="1200" b="1">
                <a:latin typeface="Meiryo" panose="020B0604030504040204" pitchFamily="34" charset="-128"/>
                <a:ea typeface="Meiryo" panose="020B0604030504040204" pitchFamily="34" charset="-128"/>
                <a:cs typeface="Meiryo"/>
                <a:sym typeface="Meiryo"/>
              </a:rPr>
              <a:t>🔳プログラミング</a:t>
            </a:r>
          </a:p>
        </p:txBody>
      </p:sp>
      <p:sp>
        <p:nvSpPr>
          <p:cNvPr id="13" name="Google Shape;55;p2">
            <a:extLst>
              <a:ext uri="{FF2B5EF4-FFF2-40B4-BE49-F238E27FC236}">
                <a16:creationId xmlns:a16="http://schemas.microsoft.com/office/drawing/2014/main" id="{468EF0A8-4EEE-8CAF-4C56-5C9C1BAF5941}"/>
              </a:ext>
            </a:extLst>
          </p:cNvPr>
          <p:cNvSpPr txBox="1"/>
          <p:nvPr/>
        </p:nvSpPr>
        <p:spPr>
          <a:xfrm>
            <a:off x="4397258" y="2451696"/>
            <a:ext cx="3861428" cy="461624"/>
          </a:xfrm>
          <a:prstGeom prst="rect">
            <a:avLst/>
          </a:prstGeom>
          <a:noFill/>
          <a:ln>
            <a:noFill/>
          </a:ln>
        </p:spPr>
        <p:txBody>
          <a:bodyPr spcFirstLastPara="1" wrap="square" lIns="91425" tIns="45700" rIns="91425" bIns="45700" anchor="t" anchorCtr="0">
            <a:spAutoFit/>
          </a:bodyPr>
          <a:lstStyle/>
          <a:p>
            <a:pPr>
              <a:buSzPts val="1800"/>
            </a:pPr>
            <a:r>
              <a:rPr lang="ja-JP" altLang="en-US" sz="1200" b="1">
                <a:latin typeface="Meiryo" panose="020B0604030504040204" pitchFamily="34" charset="-128"/>
                <a:ea typeface="Meiryo" panose="020B0604030504040204" pitchFamily="34" charset="-128"/>
                <a:cs typeface="Meiryo"/>
                <a:sym typeface="Meiryo"/>
              </a:rPr>
              <a:t>🔳クラウド</a:t>
            </a:r>
          </a:p>
          <a:p>
            <a:pPr>
              <a:buSzPts val="1800"/>
            </a:pPr>
            <a:r>
              <a:rPr lang="ja-JP" altLang="en-US" sz="1200" b="1">
                <a:latin typeface="Meiryo" panose="020B0604030504040204" pitchFamily="34" charset="-128"/>
                <a:ea typeface="Meiryo" panose="020B0604030504040204" pitchFamily="34" charset="-128"/>
                <a:cs typeface="Meiryo"/>
                <a:sym typeface="Meiryo"/>
              </a:rPr>
              <a:t>□その他（　　　　　　　　　　　　　　　　　）</a:t>
            </a:r>
          </a:p>
        </p:txBody>
      </p:sp>
      <p:sp>
        <p:nvSpPr>
          <p:cNvPr id="14" name="Google Shape;55;p2">
            <a:extLst>
              <a:ext uri="{FF2B5EF4-FFF2-40B4-BE49-F238E27FC236}">
                <a16:creationId xmlns:a16="http://schemas.microsoft.com/office/drawing/2014/main" id="{380F0658-B823-F047-3411-5A2DCABB2A3B}"/>
              </a:ext>
            </a:extLst>
          </p:cNvPr>
          <p:cNvSpPr txBox="1"/>
          <p:nvPr/>
        </p:nvSpPr>
        <p:spPr>
          <a:xfrm>
            <a:off x="3182167" y="2171938"/>
            <a:ext cx="5246609" cy="215403"/>
          </a:xfrm>
          <a:prstGeom prst="rect">
            <a:avLst/>
          </a:prstGeom>
          <a:noFill/>
          <a:ln>
            <a:noFill/>
          </a:ln>
        </p:spPr>
        <p:txBody>
          <a:bodyPr spcFirstLastPara="1" wrap="square" lIns="91425" tIns="45700" rIns="91425" bIns="45700" anchor="t" anchorCtr="0">
            <a:spAutoFit/>
          </a:bodyPr>
          <a:lstStyle/>
          <a:p>
            <a:pPr>
              <a:buSzPts val="1800"/>
            </a:pPr>
            <a:r>
              <a:rPr lang="ja-JP" altLang="en-US" sz="800">
                <a:latin typeface="Meiryo" panose="020B0604030504040204" pitchFamily="34" charset="-128"/>
                <a:ea typeface="Meiryo" panose="020B0604030504040204" pitchFamily="34" charset="-128"/>
                <a:cs typeface="Meiryo"/>
                <a:sym typeface="Meiryo"/>
              </a:rPr>
              <a:t>該当する項目の□を■に塗りつぶしてください。その他を選んだ場合は、カッコ内に技術を記載してください。</a:t>
            </a:r>
          </a:p>
        </p:txBody>
      </p:sp>
      <p:sp>
        <p:nvSpPr>
          <p:cNvPr id="15" name="object 2">
            <a:extLst>
              <a:ext uri="{FF2B5EF4-FFF2-40B4-BE49-F238E27FC236}">
                <a16:creationId xmlns:a16="http://schemas.microsoft.com/office/drawing/2014/main" id="{299C6D25-5505-0163-5A59-2E8A0F23B7A3}"/>
              </a:ext>
            </a:extLst>
          </p:cNvPr>
          <p:cNvSpPr txBox="1">
            <a:spLocks/>
          </p:cNvSpPr>
          <p:nvPr/>
        </p:nvSpPr>
        <p:spPr>
          <a:xfrm>
            <a:off x="2427938" y="778549"/>
            <a:ext cx="7630460" cy="119263"/>
          </a:xfrm>
          <a:prstGeom prst="rect">
            <a:avLst/>
          </a:prstGeom>
        </p:spPr>
        <p:txBody>
          <a:bodyPr vert="horz" wrap="square" lIns="0" tIns="11430" rIns="0" bIns="0" rtlCol="0">
            <a:spAutoFit/>
          </a:bodyPr>
          <a:lstStyle>
            <a:lvl1pPr>
              <a:defRPr>
                <a:latin typeface="+mj-lt"/>
                <a:ea typeface="+mj-ea"/>
                <a:cs typeface="+mj-cs"/>
              </a:defRPr>
            </a:lvl1pPr>
          </a:lstStyle>
          <a:p>
            <a:pPr algn="r"/>
            <a:r>
              <a:rPr kumimoji="1" lang="en-US" altLang="ja-JP" sz="700" dirty="0">
                <a:latin typeface="Meiryo" panose="020B0604030504040204" pitchFamily="34" charset="-128"/>
                <a:ea typeface="Meiryo" panose="020B0604030504040204" pitchFamily="34" charset="-128"/>
              </a:rPr>
              <a:t>※</a:t>
            </a:r>
            <a:r>
              <a:rPr kumimoji="1" lang="ja-JP" altLang="en-US" sz="700">
                <a:latin typeface="Meiryo" panose="020B0604030504040204" pitchFamily="34" charset="-128"/>
                <a:ea typeface="Meiryo" panose="020B0604030504040204" pitchFamily="34" charset="-128"/>
              </a:rPr>
              <a:t>任意以外の</a:t>
            </a:r>
            <a:r>
              <a:rPr kumimoji="1" lang="ja-JP" altLang="en-US" sz="700">
                <a:solidFill>
                  <a:schemeClr val="tx1"/>
                </a:solidFill>
                <a:latin typeface="Meiryo" panose="020B0604030504040204" pitchFamily="34" charset="-128"/>
                <a:ea typeface="Meiryo" panose="020B0604030504040204" pitchFamily="34" charset="-128"/>
              </a:rPr>
              <a:t>すべての項目について、漏れなく記入してください。書類に不備があった場合は、応募無効となることがございます。ご注意ください。</a:t>
            </a:r>
          </a:p>
        </p:txBody>
      </p:sp>
    </p:spTree>
    <p:extLst>
      <p:ext uri="{BB962C8B-B14F-4D97-AF65-F5344CB8AC3E}">
        <p14:creationId xmlns:p14="http://schemas.microsoft.com/office/powerpoint/2010/main" val="1227076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AD2C8CC-E6E6-BC7C-BE1F-6ED58AD1EE33}"/>
              </a:ext>
            </a:extLst>
          </p:cNvPr>
          <p:cNvSpPr>
            <a:spLocks noGrp="1"/>
          </p:cNvSpPr>
          <p:nvPr>
            <p:ph type="sldNum" sz="quarter" idx="4"/>
          </p:nvPr>
        </p:nvSpPr>
        <p:spPr/>
        <p:txBody>
          <a:bodyPr/>
          <a:lstStyle/>
          <a:p>
            <a:fld id="{DF44EA4A-4EDC-CC4A-87DD-3A1EE7A3F92D}" type="slidenum">
              <a:rPr lang="ja-JP" altLang="en-US" smtClean="0"/>
              <a:pPr/>
              <a:t>8</a:t>
            </a:fld>
            <a:endParaRPr lang="ja-JP" altLang="en-US"/>
          </a:p>
        </p:txBody>
      </p:sp>
      <p:sp>
        <p:nvSpPr>
          <p:cNvPr id="3" name="object 2">
            <a:extLst>
              <a:ext uri="{FF2B5EF4-FFF2-40B4-BE49-F238E27FC236}">
                <a16:creationId xmlns:a16="http://schemas.microsoft.com/office/drawing/2014/main" id="{D0A4DB88-8207-6284-E6A6-B37098340E16}"/>
              </a:ext>
            </a:extLst>
          </p:cNvPr>
          <p:cNvSpPr txBox="1">
            <a:spLocks/>
          </p:cNvSpPr>
          <p:nvPr/>
        </p:nvSpPr>
        <p:spPr>
          <a:xfrm>
            <a:off x="393700" y="276225"/>
            <a:ext cx="3221355" cy="257763"/>
          </a:xfrm>
          <a:prstGeom prst="rect">
            <a:avLst/>
          </a:prstGeom>
        </p:spPr>
        <p:txBody>
          <a:bodyPr vert="horz" wrap="square" lIns="0" tIns="11430" rIns="0" bIns="0" rtlCol="0">
            <a:spAutoFit/>
          </a:bodyPr>
          <a:lstStyle>
            <a:lvl1pPr>
              <a:defRPr>
                <a:latin typeface="+mj-lt"/>
                <a:ea typeface="+mj-ea"/>
                <a:cs typeface="+mj-cs"/>
              </a:defRPr>
            </a:lvl1pPr>
          </a:lstStyle>
          <a:p>
            <a:pPr marL="12700">
              <a:spcBef>
                <a:spcPts val="90"/>
              </a:spcBef>
              <a:tabLst>
                <a:tab pos="1891664" algn="l"/>
              </a:tabLst>
            </a:pPr>
            <a:r>
              <a:rPr lang="ja-JP" altLang="en-US" sz="1600" b="1" kern="0" spc="-5">
                <a:latin typeface="Meiryo" panose="020B0604030504040204" pitchFamily="34" charset="-128"/>
                <a:ea typeface="Meiryo" panose="020B0604030504040204" pitchFamily="34" charset="-128"/>
              </a:rPr>
              <a:t>応募作品</a:t>
            </a:r>
            <a:endParaRPr lang="en-US" altLang="ja-JP" sz="1600" b="1" kern="0" spc="-5" dirty="0">
              <a:latin typeface="Meiryo" panose="020B0604030504040204" pitchFamily="34" charset="-128"/>
              <a:ea typeface="Meiryo" panose="020B0604030504040204" pitchFamily="34" charset="-128"/>
            </a:endParaRPr>
          </a:p>
        </p:txBody>
      </p:sp>
      <p:sp>
        <p:nvSpPr>
          <p:cNvPr id="5" name="Google Shape;55;p2">
            <a:extLst>
              <a:ext uri="{FF2B5EF4-FFF2-40B4-BE49-F238E27FC236}">
                <a16:creationId xmlns:a16="http://schemas.microsoft.com/office/drawing/2014/main" id="{E4C56AA4-9B6D-84F5-6B30-D98F91D6867E}"/>
              </a:ext>
            </a:extLst>
          </p:cNvPr>
          <p:cNvSpPr txBox="1"/>
          <p:nvPr/>
        </p:nvSpPr>
        <p:spPr>
          <a:xfrm>
            <a:off x="393700" y="1595312"/>
            <a:ext cx="9673665" cy="415458"/>
          </a:xfrm>
          <a:prstGeom prst="rect">
            <a:avLst/>
          </a:prstGeom>
          <a:noFill/>
          <a:ln>
            <a:noFill/>
          </a:ln>
        </p:spPr>
        <p:txBody>
          <a:bodyPr spcFirstLastPara="1" wrap="square" lIns="91425" tIns="45700" rIns="91425" bIns="45700" anchor="t" anchorCtr="0">
            <a:spAutoFit/>
          </a:bodyPr>
          <a:lstStyle/>
          <a:p>
            <a:pPr>
              <a:lnSpc>
                <a:spcPct val="150000"/>
              </a:lnSpc>
              <a:buSzPts val="1800"/>
            </a:pPr>
            <a:r>
              <a:rPr lang="ja-JP" altLang="en-US" sz="1400" b="1">
                <a:latin typeface="Meiryo" panose="020B0604030504040204" pitchFamily="34" charset="-128"/>
                <a:ea typeface="Meiryo" panose="020B0604030504040204" pitchFamily="34" charset="-128"/>
                <a:cs typeface="Meiryo"/>
                <a:sym typeface="Meiryo"/>
              </a:rPr>
              <a:t>３）機能・仕様（特徴）</a:t>
            </a:r>
          </a:p>
        </p:txBody>
      </p:sp>
      <p:sp>
        <p:nvSpPr>
          <p:cNvPr id="8" name="Google Shape;55;p2">
            <a:extLst>
              <a:ext uri="{FF2B5EF4-FFF2-40B4-BE49-F238E27FC236}">
                <a16:creationId xmlns:a16="http://schemas.microsoft.com/office/drawing/2014/main" id="{A6A3D79A-618B-1609-7489-7D2DF6EEAE33}"/>
              </a:ext>
            </a:extLst>
          </p:cNvPr>
          <p:cNvSpPr txBox="1"/>
          <p:nvPr/>
        </p:nvSpPr>
        <p:spPr>
          <a:xfrm>
            <a:off x="393700" y="2125771"/>
            <a:ext cx="9737128" cy="307736"/>
          </a:xfrm>
          <a:prstGeom prst="rect">
            <a:avLst/>
          </a:prstGeom>
          <a:noFill/>
          <a:ln>
            <a:noFill/>
          </a:ln>
        </p:spPr>
        <p:txBody>
          <a:bodyPr spcFirstLastPara="1" wrap="square" lIns="91425" tIns="45700" rIns="91425" bIns="45700" anchor="t" anchorCtr="0">
            <a:spAutoFit/>
          </a:bodyPr>
          <a:lstStyle/>
          <a:p>
            <a:pPr>
              <a:buSzPts val="1800"/>
            </a:pPr>
            <a:r>
              <a:rPr lang="ja-JP" altLang="en-US" sz="1400" b="1">
                <a:latin typeface="Meiryo" panose="020B0604030504040204" pitchFamily="34" charset="-128"/>
                <a:ea typeface="Meiryo" panose="020B0604030504040204" pitchFamily="34" charset="-128"/>
                <a:cs typeface="Meiryo"/>
                <a:sym typeface="Meiryo"/>
              </a:rPr>
              <a:t>スペック（形・サイズ・色など）</a:t>
            </a:r>
          </a:p>
        </p:txBody>
      </p:sp>
      <p:cxnSp>
        <p:nvCxnSpPr>
          <p:cNvPr id="9" name="直線コネクタ 8">
            <a:extLst>
              <a:ext uri="{FF2B5EF4-FFF2-40B4-BE49-F238E27FC236}">
                <a16:creationId xmlns:a16="http://schemas.microsoft.com/office/drawing/2014/main" id="{6512278F-30B5-1574-A48F-5A66BCDC2F7C}"/>
              </a:ext>
            </a:extLst>
          </p:cNvPr>
          <p:cNvCxnSpPr/>
          <p:nvPr/>
        </p:nvCxnSpPr>
        <p:spPr>
          <a:xfrm>
            <a:off x="393700" y="1967288"/>
            <a:ext cx="9673665" cy="0"/>
          </a:xfrm>
          <a:prstGeom prst="line">
            <a:avLst/>
          </a:prstGeom>
          <a:ln w="12700">
            <a:solidFill>
              <a:srgbClr val="408AD6"/>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685D3DC4-26A2-AFF4-5764-89D0F915CE47}"/>
              </a:ext>
            </a:extLst>
          </p:cNvPr>
          <p:cNvSpPr/>
          <p:nvPr/>
        </p:nvSpPr>
        <p:spPr>
          <a:xfrm>
            <a:off x="393700" y="932328"/>
            <a:ext cx="9673665" cy="518925"/>
          </a:xfrm>
          <a:prstGeom prst="rect">
            <a:avLst/>
          </a:prstGeom>
          <a:solidFill>
            <a:srgbClr val="E4F8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Google Shape;55;p2">
            <a:extLst>
              <a:ext uri="{FF2B5EF4-FFF2-40B4-BE49-F238E27FC236}">
                <a16:creationId xmlns:a16="http://schemas.microsoft.com/office/drawing/2014/main" id="{76811A0A-9E29-4A48-3301-8B3B62050B30}"/>
              </a:ext>
            </a:extLst>
          </p:cNvPr>
          <p:cNvSpPr txBox="1"/>
          <p:nvPr/>
        </p:nvSpPr>
        <p:spPr>
          <a:xfrm>
            <a:off x="393700" y="943463"/>
            <a:ext cx="647449" cy="507791"/>
          </a:xfrm>
          <a:prstGeom prst="rect">
            <a:avLst/>
          </a:prstGeom>
          <a:solidFill>
            <a:srgbClr val="3F8BD6"/>
          </a:solidFill>
          <a:ln>
            <a:noFill/>
          </a:ln>
        </p:spPr>
        <p:txBody>
          <a:bodyPr spcFirstLastPara="1" wrap="square" lIns="91425" tIns="45700" rIns="91425" bIns="45700" anchor="t" anchorCtr="0">
            <a:spAutoFit/>
          </a:bodyPr>
          <a:lstStyle/>
          <a:p>
            <a:pPr>
              <a:lnSpc>
                <a:spcPct val="150000"/>
              </a:lnSpc>
              <a:buSzPts val="1800"/>
            </a:pPr>
            <a:r>
              <a:rPr lang="ja-JP" altLang="en-US" b="1">
                <a:solidFill>
                  <a:schemeClr val="bg1"/>
                </a:solidFill>
                <a:latin typeface="Meiryo" panose="020B0604030504040204" pitchFamily="34" charset="-128"/>
                <a:ea typeface="Meiryo" panose="020B0604030504040204" pitchFamily="34" charset="-128"/>
                <a:cs typeface="Meiryo"/>
                <a:sym typeface="Meiryo"/>
              </a:rPr>
              <a:t>開発</a:t>
            </a:r>
            <a:endParaRPr lang="en-US" altLang="ja-JP" b="1" dirty="0">
              <a:solidFill>
                <a:schemeClr val="bg1"/>
              </a:solidFill>
              <a:latin typeface="Meiryo" panose="020B0604030504040204" pitchFamily="34" charset="-128"/>
              <a:ea typeface="Meiryo" panose="020B0604030504040204" pitchFamily="34" charset="-128"/>
              <a:cs typeface="Meiryo"/>
              <a:sym typeface="Meiryo"/>
            </a:endParaRPr>
          </a:p>
        </p:txBody>
      </p:sp>
      <p:sp>
        <p:nvSpPr>
          <p:cNvPr id="10" name="Google Shape;55;p2">
            <a:extLst>
              <a:ext uri="{FF2B5EF4-FFF2-40B4-BE49-F238E27FC236}">
                <a16:creationId xmlns:a16="http://schemas.microsoft.com/office/drawing/2014/main" id="{74CB0927-8F51-3592-9812-0FDF3D054299}"/>
              </a:ext>
            </a:extLst>
          </p:cNvPr>
          <p:cNvSpPr txBox="1"/>
          <p:nvPr/>
        </p:nvSpPr>
        <p:spPr>
          <a:xfrm>
            <a:off x="1108924" y="943463"/>
            <a:ext cx="6514094" cy="507791"/>
          </a:xfrm>
          <a:prstGeom prst="rect">
            <a:avLst/>
          </a:prstGeom>
          <a:noFill/>
          <a:ln>
            <a:noFill/>
          </a:ln>
        </p:spPr>
        <p:txBody>
          <a:bodyPr spcFirstLastPara="1" wrap="square" lIns="91425" tIns="45700" rIns="91425" bIns="45700" anchor="t" anchorCtr="0">
            <a:spAutoFit/>
          </a:bodyPr>
          <a:lstStyle/>
          <a:p>
            <a:pPr>
              <a:lnSpc>
                <a:spcPct val="150000"/>
              </a:lnSpc>
              <a:buSzPts val="1800"/>
            </a:pPr>
            <a:r>
              <a:rPr lang="ja-JP" altLang="en-US" b="1">
                <a:solidFill>
                  <a:srgbClr val="3F8BD6"/>
                </a:solidFill>
                <a:latin typeface="Meiryo" panose="020B0604030504040204" pitchFamily="34" charset="-128"/>
                <a:ea typeface="Meiryo" panose="020B0604030504040204" pitchFamily="34" charset="-128"/>
                <a:cs typeface="Meiryo"/>
                <a:sym typeface="Meiryo"/>
              </a:rPr>
              <a:t>（社会）課題解決のために何を開発したのか</a:t>
            </a:r>
            <a:endParaRPr lang="en-US" altLang="ja-JP" b="1" dirty="0">
              <a:solidFill>
                <a:srgbClr val="3F8BD6"/>
              </a:solidFill>
              <a:latin typeface="Meiryo" panose="020B0604030504040204" pitchFamily="34" charset="-128"/>
              <a:ea typeface="Meiryo" panose="020B0604030504040204" pitchFamily="34" charset="-128"/>
              <a:cs typeface="Meiryo"/>
              <a:sym typeface="Meiryo"/>
            </a:endParaRPr>
          </a:p>
        </p:txBody>
      </p:sp>
      <p:sp>
        <p:nvSpPr>
          <p:cNvPr id="4" name="Google Shape;55;p2">
            <a:extLst>
              <a:ext uri="{FF2B5EF4-FFF2-40B4-BE49-F238E27FC236}">
                <a16:creationId xmlns:a16="http://schemas.microsoft.com/office/drawing/2014/main" id="{658304FD-A988-14DB-562E-25B27740A3AC}"/>
              </a:ext>
            </a:extLst>
          </p:cNvPr>
          <p:cNvSpPr txBox="1"/>
          <p:nvPr/>
        </p:nvSpPr>
        <p:spPr>
          <a:xfrm>
            <a:off x="393700" y="2382746"/>
            <a:ext cx="9673665" cy="461624"/>
          </a:xfrm>
          <a:prstGeom prst="rect">
            <a:avLst/>
          </a:prstGeom>
          <a:noFill/>
          <a:ln>
            <a:noFill/>
          </a:ln>
        </p:spPr>
        <p:txBody>
          <a:bodyPr spcFirstLastPara="1" wrap="square" lIns="91425" tIns="45700" rIns="91425" bIns="45700" anchor="t" anchorCtr="0">
            <a:spAutoFit/>
          </a:bodyPr>
          <a:lstStyle/>
          <a:p>
            <a:pPr>
              <a:lnSpc>
                <a:spcPct val="150000"/>
              </a:lnSpc>
              <a:buSzPts val="1800"/>
            </a:pPr>
            <a:r>
              <a:rPr lang="ja-JP" altLang="en-US" sz="1600">
                <a:latin typeface="Meiryo" panose="020B0604030504040204" pitchFamily="34" charset="-128"/>
                <a:ea typeface="Meiryo" panose="020B0604030504040204" pitchFamily="34" charset="-128"/>
                <a:cs typeface="Meiryo"/>
                <a:sym typeface="Meiryo"/>
              </a:rPr>
              <a:t>自作のメニューと、電子決済サービス、</a:t>
            </a:r>
            <a:r>
              <a:rPr lang="en-US" altLang="ja-JP" sz="1600" dirty="0">
                <a:latin typeface="Meiryo" panose="020B0604030504040204" pitchFamily="34" charset="-128"/>
                <a:ea typeface="Meiryo" panose="020B0604030504040204" pitchFamily="34" charset="-128"/>
                <a:cs typeface="Meiryo"/>
                <a:sym typeface="Meiryo"/>
              </a:rPr>
              <a:t>AWS</a:t>
            </a:r>
            <a:r>
              <a:rPr lang="ja-JP" altLang="en-US" sz="1600">
                <a:latin typeface="Meiryo" panose="020B0604030504040204" pitchFamily="34" charset="-128"/>
                <a:ea typeface="Meiryo" panose="020B0604030504040204" pitchFamily="34" charset="-128"/>
                <a:cs typeface="Meiryo"/>
                <a:sym typeface="Meiryo"/>
              </a:rPr>
              <a:t>を組み合わせてシステムを構築した</a:t>
            </a:r>
            <a:endParaRPr lang="en-US" altLang="ja-JP" sz="1600" dirty="0">
              <a:latin typeface="Meiryo" panose="020B0604030504040204" pitchFamily="34" charset="-128"/>
              <a:ea typeface="Meiryo" panose="020B0604030504040204" pitchFamily="34" charset="-128"/>
              <a:cs typeface="Meiryo"/>
              <a:sym typeface="Meiryo"/>
            </a:endParaRPr>
          </a:p>
        </p:txBody>
      </p:sp>
      <p:sp>
        <p:nvSpPr>
          <p:cNvPr id="15" name="object 2">
            <a:extLst>
              <a:ext uri="{FF2B5EF4-FFF2-40B4-BE49-F238E27FC236}">
                <a16:creationId xmlns:a16="http://schemas.microsoft.com/office/drawing/2014/main" id="{671B7F11-FCFC-A4EC-8F36-34AFED25DE49}"/>
              </a:ext>
            </a:extLst>
          </p:cNvPr>
          <p:cNvSpPr txBox="1">
            <a:spLocks/>
          </p:cNvSpPr>
          <p:nvPr/>
        </p:nvSpPr>
        <p:spPr>
          <a:xfrm>
            <a:off x="2427938" y="778549"/>
            <a:ext cx="7630460" cy="119263"/>
          </a:xfrm>
          <a:prstGeom prst="rect">
            <a:avLst/>
          </a:prstGeom>
        </p:spPr>
        <p:txBody>
          <a:bodyPr vert="horz" wrap="square" lIns="0" tIns="11430" rIns="0" bIns="0" rtlCol="0">
            <a:spAutoFit/>
          </a:bodyPr>
          <a:lstStyle>
            <a:lvl1pPr>
              <a:defRPr>
                <a:latin typeface="+mj-lt"/>
                <a:ea typeface="+mj-ea"/>
                <a:cs typeface="+mj-cs"/>
              </a:defRPr>
            </a:lvl1pPr>
          </a:lstStyle>
          <a:p>
            <a:pPr algn="r"/>
            <a:r>
              <a:rPr kumimoji="1" lang="en-US" altLang="ja-JP" sz="700" dirty="0">
                <a:latin typeface="Meiryo" panose="020B0604030504040204" pitchFamily="34" charset="-128"/>
                <a:ea typeface="Meiryo" panose="020B0604030504040204" pitchFamily="34" charset="-128"/>
              </a:rPr>
              <a:t>※</a:t>
            </a:r>
            <a:r>
              <a:rPr kumimoji="1" lang="ja-JP" altLang="en-US" sz="700">
                <a:latin typeface="Meiryo" panose="020B0604030504040204" pitchFamily="34" charset="-128"/>
                <a:ea typeface="Meiryo" panose="020B0604030504040204" pitchFamily="34" charset="-128"/>
              </a:rPr>
              <a:t>任意以外の</a:t>
            </a:r>
            <a:r>
              <a:rPr kumimoji="1" lang="ja-JP" altLang="en-US" sz="700">
                <a:solidFill>
                  <a:schemeClr val="tx1"/>
                </a:solidFill>
                <a:latin typeface="Meiryo" panose="020B0604030504040204" pitchFamily="34" charset="-128"/>
                <a:ea typeface="Meiryo" panose="020B0604030504040204" pitchFamily="34" charset="-128"/>
              </a:rPr>
              <a:t>すべての項目について、漏れなく記入してください。書類に不備があった場合は、応募無効となることがございます。ご注意ください。</a:t>
            </a:r>
          </a:p>
        </p:txBody>
      </p:sp>
      <p:sp>
        <p:nvSpPr>
          <p:cNvPr id="11" name="正方形/長方形 10">
            <a:extLst>
              <a:ext uri="{FF2B5EF4-FFF2-40B4-BE49-F238E27FC236}">
                <a16:creationId xmlns:a16="http://schemas.microsoft.com/office/drawing/2014/main" id="{13F54C41-78F6-7C0E-974D-9551B625100E}"/>
              </a:ext>
            </a:extLst>
          </p:cNvPr>
          <p:cNvSpPr/>
          <p:nvPr/>
        </p:nvSpPr>
        <p:spPr>
          <a:xfrm>
            <a:off x="3898232" y="3407343"/>
            <a:ext cx="2415941" cy="280095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r>
              <a:rPr kumimoji="1" lang="ja-JP" altLang="en-US"/>
              <a:t>自作メニュー</a:t>
            </a:r>
            <a:endParaRPr kumimoji="1" lang="en-US" altLang="ja-JP" dirty="0"/>
          </a:p>
          <a:p>
            <a:pPr algn="ctr"/>
            <a:r>
              <a:rPr kumimoji="1" lang="en-US" altLang="ja-JP" dirty="0"/>
              <a:t>Web</a:t>
            </a:r>
            <a:r>
              <a:rPr kumimoji="1" lang="ja-JP" altLang="en-US"/>
              <a:t>ページ</a:t>
            </a:r>
          </a:p>
        </p:txBody>
      </p:sp>
      <p:sp>
        <p:nvSpPr>
          <p:cNvPr id="12" name="正方形/長方形 11">
            <a:extLst>
              <a:ext uri="{FF2B5EF4-FFF2-40B4-BE49-F238E27FC236}">
                <a16:creationId xmlns:a16="http://schemas.microsoft.com/office/drawing/2014/main" id="{0139B5BC-2ED0-64F5-97DB-3050091839F1}"/>
              </a:ext>
            </a:extLst>
          </p:cNvPr>
          <p:cNvSpPr/>
          <p:nvPr/>
        </p:nvSpPr>
        <p:spPr>
          <a:xfrm>
            <a:off x="1108924" y="3779837"/>
            <a:ext cx="1936282" cy="1923449"/>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kumimoji="1" lang="ja-JP" altLang="en-US"/>
              <a:t>電子決済</a:t>
            </a:r>
            <a:endParaRPr kumimoji="1" lang="en-US" altLang="ja-JP" dirty="0"/>
          </a:p>
          <a:p>
            <a:pPr algn="ctr"/>
            <a:r>
              <a:rPr kumimoji="1" lang="ja-JP" altLang="en-US"/>
              <a:t>サービス</a:t>
            </a:r>
          </a:p>
        </p:txBody>
      </p:sp>
      <p:sp>
        <p:nvSpPr>
          <p:cNvPr id="13" name="正方形/長方形 12">
            <a:extLst>
              <a:ext uri="{FF2B5EF4-FFF2-40B4-BE49-F238E27FC236}">
                <a16:creationId xmlns:a16="http://schemas.microsoft.com/office/drawing/2014/main" id="{BEC06841-6653-1DB6-A2E3-DD7FA6AB7F94}"/>
              </a:ext>
            </a:extLst>
          </p:cNvPr>
          <p:cNvSpPr/>
          <p:nvPr/>
        </p:nvSpPr>
        <p:spPr>
          <a:xfrm>
            <a:off x="6959480" y="3845913"/>
            <a:ext cx="1193118" cy="192344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ja-JP" altLang="en-US"/>
              <a:t>クラウド</a:t>
            </a:r>
            <a:endParaRPr kumimoji="1" lang="en-US" altLang="ja-JP" dirty="0"/>
          </a:p>
          <a:p>
            <a:pPr algn="ctr"/>
            <a:r>
              <a:rPr kumimoji="1" lang="en-US" altLang="ja-JP" dirty="0"/>
              <a:t>(AWS)</a:t>
            </a:r>
          </a:p>
        </p:txBody>
      </p:sp>
      <p:sp>
        <p:nvSpPr>
          <p:cNvPr id="14" name="正方形/長方形 13">
            <a:extLst>
              <a:ext uri="{FF2B5EF4-FFF2-40B4-BE49-F238E27FC236}">
                <a16:creationId xmlns:a16="http://schemas.microsoft.com/office/drawing/2014/main" id="{63584F0B-95B2-4B27-7255-93E59DF8F0B9}"/>
              </a:ext>
            </a:extLst>
          </p:cNvPr>
          <p:cNvSpPr/>
          <p:nvPr/>
        </p:nvSpPr>
        <p:spPr>
          <a:xfrm>
            <a:off x="8816305" y="3845912"/>
            <a:ext cx="1193118" cy="192344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a:t>模擬店</a:t>
            </a:r>
            <a:endParaRPr kumimoji="1" lang="en-US" altLang="ja-JP" dirty="0"/>
          </a:p>
        </p:txBody>
      </p:sp>
      <p:cxnSp>
        <p:nvCxnSpPr>
          <p:cNvPr id="17" name="直線矢印コネクタ 16">
            <a:extLst>
              <a:ext uri="{FF2B5EF4-FFF2-40B4-BE49-F238E27FC236}">
                <a16:creationId xmlns:a16="http://schemas.microsoft.com/office/drawing/2014/main" id="{D77E4E89-3D4D-7EEC-937C-45B39BB75502}"/>
              </a:ext>
            </a:extLst>
          </p:cNvPr>
          <p:cNvCxnSpPr/>
          <p:nvPr/>
        </p:nvCxnSpPr>
        <p:spPr>
          <a:xfrm flipH="1">
            <a:off x="3045206" y="4360243"/>
            <a:ext cx="853026"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8" name="直線矢印コネクタ 17">
            <a:extLst>
              <a:ext uri="{FF2B5EF4-FFF2-40B4-BE49-F238E27FC236}">
                <a16:creationId xmlns:a16="http://schemas.microsoft.com/office/drawing/2014/main" id="{A3904646-C8A5-E5E0-535D-BE94E1C30900}"/>
              </a:ext>
            </a:extLst>
          </p:cNvPr>
          <p:cNvCxnSpPr>
            <a:cxnSpLocks/>
          </p:cNvCxnSpPr>
          <p:nvPr/>
        </p:nvCxnSpPr>
        <p:spPr>
          <a:xfrm>
            <a:off x="3045206" y="5196039"/>
            <a:ext cx="853026"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0" name="直線矢印コネクタ 19">
            <a:extLst>
              <a:ext uri="{FF2B5EF4-FFF2-40B4-BE49-F238E27FC236}">
                <a16:creationId xmlns:a16="http://schemas.microsoft.com/office/drawing/2014/main" id="{4CC1811B-65B6-BAC0-3110-5D36E32F49F5}"/>
              </a:ext>
            </a:extLst>
          </p:cNvPr>
          <p:cNvCxnSpPr>
            <a:cxnSpLocks/>
          </p:cNvCxnSpPr>
          <p:nvPr/>
        </p:nvCxnSpPr>
        <p:spPr>
          <a:xfrm>
            <a:off x="6314173" y="4270408"/>
            <a:ext cx="645307"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2" name="直線矢印コネクタ 21">
            <a:extLst>
              <a:ext uri="{FF2B5EF4-FFF2-40B4-BE49-F238E27FC236}">
                <a16:creationId xmlns:a16="http://schemas.microsoft.com/office/drawing/2014/main" id="{35E7732C-88EB-32F6-4900-E7B472DD07AE}"/>
              </a:ext>
            </a:extLst>
          </p:cNvPr>
          <p:cNvCxnSpPr>
            <a:cxnSpLocks/>
          </p:cNvCxnSpPr>
          <p:nvPr/>
        </p:nvCxnSpPr>
        <p:spPr>
          <a:xfrm flipH="1">
            <a:off x="6314173" y="5162350"/>
            <a:ext cx="645307"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3" name="直線矢印コネクタ 22">
            <a:extLst>
              <a:ext uri="{FF2B5EF4-FFF2-40B4-BE49-F238E27FC236}">
                <a16:creationId xmlns:a16="http://schemas.microsoft.com/office/drawing/2014/main" id="{1FEF1839-8EC3-180A-DA9A-C18AC9F6F3CB}"/>
              </a:ext>
            </a:extLst>
          </p:cNvPr>
          <p:cNvCxnSpPr>
            <a:cxnSpLocks/>
          </p:cNvCxnSpPr>
          <p:nvPr/>
        </p:nvCxnSpPr>
        <p:spPr>
          <a:xfrm>
            <a:off x="8170998" y="4270408"/>
            <a:ext cx="645307"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4" name="直線矢印コネクタ 23">
            <a:extLst>
              <a:ext uri="{FF2B5EF4-FFF2-40B4-BE49-F238E27FC236}">
                <a16:creationId xmlns:a16="http://schemas.microsoft.com/office/drawing/2014/main" id="{29654774-7138-C5C2-6E2D-C13482B0DE5C}"/>
              </a:ext>
            </a:extLst>
          </p:cNvPr>
          <p:cNvCxnSpPr>
            <a:cxnSpLocks/>
          </p:cNvCxnSpPr>
          <p:nvPr/>
        </p:nvCxnSpPr>
        <p:spPr>
          <a:xfrm flipH="1">
            <a:off x="8152598" y="5138286"/>
            <a:ext cx="645307" cy="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5" name="テキスト ボックス 24">
            <a:extLst>
              <a:ext uri="{FF2B5EF4-FFF2-40B4-BE49-F238E27FC236}">
                <a16:creationId xmlns:a16="http://schemas.microsoft.com/office/drawing/2014/main" id="{71516064-E744-C03C-1BF4-2BFC3D1E7A70}"/>
              </a:ext>
            </a:extLst>
          </p:cNvPr>
          <p:cNvSpPr txBox="1"/>
          <p:nvPr/>
        </p:nvSpPr>
        <p:spPr>
          <a:xfrm>
            <a:off x="6294749" y="3677120"/>
            <a:ext cx="646331" cy="646331"/>
          </a:xfrm>
          <a:prstGeom prst="rect">
            <a:avLst/>
          </a:prstGeom>
          <a:noFill/>
        </p:spPr>
        <p:txBody>
          <a:bodyPr wrap="none" rtlCol="0">
            <a:spAutoFit/>
          </a:bodyPr>
          <a:lstStyle/>
          <a:p>
            <a:r>
              <a:rPr kumimoji="1" lang="ja-JP" altLang="en-US"/>
              <a:t>注文</a:t>
            </a:r>
            <a:endParaRPr kumimoji="1" lang="en-US" altLang="ja-JP" dirty="0"/>
          </a:p>
          <a:p>
            <a:r>
              <a:rPr kumimoji="1" lang="ja-JP" altLang="en-US"/>
              <a:t>情報</a:t>
            </a:r>
          </a:p>
        </p:txBody>
      </p:sp>
      <p:sp>
        <p:nvSpPr>
          <p:cNvPr id="26" name="テキスト ボックス 25">
            <a:extLst>
              <a:ext uri="{FF2B5EF4-FFF2-40B4-BE49-F238E27FC236}">
                <a16:creationId xmlns:a16="http://schemas.microsoft.com/office/drawing/2014/main" id="{F34AC0BB-CD06-6A00-3657-8A80949715D7}"/>
              </a:ext>
            </a:extLst>
          </p:cNvPr>
          <p:cNvSpPr txBox="1"/>
          <p:nvPr/>
        </p:nvSpPr>
        <p:spPr>
          <a:xfrm>
            <a:off x="8161286" y="3667395"/>
            <a:ext cx="646331" cy="646331"/>
          </a:xfrm>
          <a:prstGeom prst="rect">
            <a:avLst/>
          </a:prstGeom>
          <a:noFill/>
        </p:spPr>
        <p:txBody>
          <a:bodyPr wrap="none" rtlCol="0">
            <a:spAutoFit/>
          </a:bodyPr>
          <a:lstStyle/>
          <a:p>
            <a:r>
              <a:rPr kumimoji="1" lang="ja-JP" altLang="en-US"/>
              <a:t>注文</a:t>
            </a:r>
            <a:endParaRPr kumimoji="1" lang="en-US" altLang="ja-JP" dirty="0"/>
          </a:p>
          <a:p>
            <a:r>
              <a:rPr kumimoji="1" lang="ja-JP" altLang="en-US"/>
              <a:t>情報</a:t>
            </a:r>
          </a:p>
        </p:txBody>
      </p:sp>
      <p:sp>
        <p:nvSpPr>
          <p:cNvPr id="27" name="テキスト ボックス 26">
            <a:extLst>
              <a:ext uri="{FF2B5EF4-FFF2-40B4-BE49-F238E27FC236}">
                <a16:creationId xmlns:a16="http://schemas.microsoft.com/office/drawing/2014/main" id="{204EFB06-8CE4-D0A4-F41D-EC86252B99F7}"/>
              </a:ext>
            </a:extLst>
          </p:cNvPr>
          <p:cNvSpPr txBox="1"/>
          <p:nvPr/>
        </p:nvSpPr>
        <p:spPr>
          <a:xfrm>
            <a:off x="8170486" y="4519681"/>
            <a:ext cx="713632" cy="646331"/>
          </a:xfrm>
          <a:prstGeom prst="rect">
            <a:avLst/>
          </a:prstGeom>
          <a:noFill/>
        </p:spPr>
        <p:txBody>
          <a:bodyPr wrap="square" rtlCol="0">
            <a:spAutoFit/>
          </a:bodyPr>
          <a:lstStyle/>
          <a:p>
            <a:r>
              <a:rPr kumimoji="1" lang="ja-JP" altLang="en-US"/>
              <a:t>調理開始</a:t>
            </a:r>
            <a:endParaRPr kumimoji="1" lang="en-US" altLang="ja-JP" dirty="0"/>
          </a:p>
        </p:txBody>
      </p:sp>
      <p:sp>
        <p:nvSpPr>
          <p:cNvPr id="28" name="テキスト ボックス 27">
            <a:extLst>
              <a:ext uri="{FF2B5EF4-FFF2-40B4-BE49-F238E27FC236}">
                <a16:creationId xmlns:a16="http://schemas.microsoft.com/office/drawing/2014/main" id="{6A48A334-F6F2-1282-4B37-CD804289E7BA}"/>
              </a:ext>
            </a:extLst>
          </p:cNvPr>
          <p:cNvSpPr txBox="1"/>
          <p:nvPr/>
        </p:nvSpPr>
        <p:spPr>
          <a:xfrm>
            <a:off x="6332061" y="4511386"/>
            <a:ext cx="646331" cy="646331"/>
          </a:xfrm>
          <a:prstGeom prst="rect">
            <a:avLst/>
          </a:prstGeom>
          <a:noFill/>
        </p:spPr>
        <p:txBody>
          <a:bodyPr wrap="none" rtlCol="0">
            <a:spAutoFit/>
          </a:bodyPr>
          <a:lstStyle/>
          <a:p>
            <a:r>
              <a:rPr kumimoji="1" lang="ja-JP" altLang="en-US"/>
              <a:t>完成</a:t>
            </a:r>
            <a:endParaRPr kumimoji="1" lang="en-US" altLang="ja-JP" dirty="0"/>
          </a:p>
          <a:p>
            <a:r>
              <a:rPr kumimoji="1" lang="ja-JP" altLang="en-US"/>
              <a:t>時刻</a:t>
            </a:r>
          </a:p>
        </p:txBody>
      </p:sp>
      <p:cxnSp>
        <p:nvCxnSpPr>
          <p:cNvPr id="29" name="直線矢印コネクタ 28">
            <a:extLst>
              <a:ext uri="{FF2B5EF4-FFF2-40B4-BE49-F238E27FC236}">
                <a16:creationId xmlns:a16="http://schemas.microsoft.com/office/drawing/2014/main" id="{380138DF-C127-C3A7-6E56-21C418F86EFB}"/>
              </a:ext>
            </a:extLst>
          </p:cNvPr>
          <p:cNvCxnSpPr>
            <a:cxnSpLocks/>
          </p:cNvCxnSpPr>
          <p:nvPr/>
        </p:nvCxnSpPr>
        <p:spPr>
          <a:xfrm flipV="1">
            <a:off x="3879320" y="4270408"/>
            <a:ext cx="2416453" cy="92563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3" name="テキスト ボックス 32">
            <a:extLst>
              <a:ext uri="{FF2B5EF4-FFF2-40B4-BE49-F238E27FC236}">
                <a16:creationId xmlns:a16="http://schemas.microsoft.com/office/drawing/2014/main" id="{E0D833DE-855C-AA45-E956-EB27ACFAD2FF}"/>
              </a:ext>
            </a:extLst>
          </p:cNvPr>
          <p:cNvSpPr txBox="1"/>
          <p:nvPr/>
        </p:nvSpPr>
        <p:spPr>
          <a:xfrm>
            <a:off x="3584570" y="6427183"/>
            <a:ext cx="3005951" cy="707886"/>
          </a:xfrm>
          <a:prstGeom prst="rect">
            <a:avLst/>
          </a:prstGeom>
          <a:noFill/>
        </p:spPr>
        <p:txBody>
          <a:bodyPr wrap="none" rtlCol="0">
            <a:spAutoFit/>
          </a:bodyPr>
          <a:lstStyle/>
          <a:p>
            <a:pPr algn="ctr"/>
            <a:r>
              <a:rPr kumimoji="1" lang="ja-JP" altLang="en-US" sz="2000"/>
              <a:t>来場者のスマートフォン</a:t>
            </a:r>
            <a:endParaRPr kumimoji="1" lang="en-US" altLang="ja-JP" sz="2000" dirty="0"/>
          </a:p>
          <a:p>
            <a:pPr algn="ctr"/>
            <a:r>
              <a:rPr kumimoji="1" lang="ja-JP" altLang="en-US" sz="2000"/>
              <a:t>に表示されるもの</a:t>
            </a:r>
          </a:p>
        </p:txBody>
      </p:sp>
      <p:sp>
        <p:nvSpPr>
          <p:cNvPr id="34" name="テキスト ボックス 33">
            <a:extLst>
              <a:ext uri="{FF2B5EF4-FFF2-40B4-BE49-F238E27FC236}">
                <a16:creationId xmlns:a16="http://schemas.microsoft.com/office/drawing/2014/main" id="{07C7A1BD-2598-4BD4-7DD0-4364813BD3E3}"/>
              </a:ext>
            </a:extLst>
          </p:cNvPr>
          <p:cNvSpPr txBox="1"/>
          <p:nvPr/>
        </p:nvSpPr>
        <p:spPr>
          <a:xfrm>
            <a:off x="6556362" y="5886035"/>
            <a:ext cx="3775393" cy="707886"/>
          </a:xfrm>
          <a:prstGeom prst="rect">
            <a:avLst/>
          </a:prstGeom>
          <a:noFill/>
        </p:spPr>
        <p:txBody>
          <a:bodyPr wrap="none" rtlCol="0">
            <a:spAutoFit/>
          </a:bodyPr>
          <a:lstStyle/>
          <a:p>
            <a:pPr algn="ctr"/>
            <a:r>
              <a:rPr kumimoji="1" lang="ja-JP" altLang="en-US" sz="2000"/>
              <a:t>注文情報はクラウドでリレー</a:t>
            </a:r>
            <a:endParaRPr kumimoji="1" lang="en-US" altLang="ja-JP" sz="2000" dirty="0"/>
          </a:p>
          <a:p>
            <a:pPr algn="ctr"/>
            <a:r>
              <a:rPr kumimoji="1" lang="ja-JP" altLang="en-US" sz="2000"/>
              <a:t>調理は完成時刻を計算して伝達</a:t>
            </a:r>
            <a:endParaRPr kumimoji="1" lang="en-US" altLang="ja-JP" sz="2000" dirty="0"/>
          </a:p>
        </p:txBody>
      </p:sp>
      <p:sp>
        <p:nvSpPr>
          <p:cNvPr id="35" name="テキスト ボックス 34">
            <a:extLst>
              <a:ext uri="{FF2B5EF4-FFF2-40B4-BE49-F238E27FC236}">
                <a16:creationId xmlns:a16="http://schemas.microsoft.com/office/drawing/2014/main" id="{FF807EF8-7B48-51D8-8059-5CB842217ADF}"/>
              </a:ext>
            </a:extLst>
          </p:cNvPr>
          <p:cNvSpPr txBox="1"/>
          <p:nvPr/>
        </p:nvSpPr>
        <p:spPr>
          <a:xfrm>
            <a:off x="6313149" y="5156201"/>
            <a:ext cx="646331" cy="646331"/>
          </a:xfrm>
          <a:prstGeom prst="rect">
            <a:avLst/>
          </a:prstGeom>
          <a:noFill/>
        </p:spPr>
        <p:txBody>
          <a:bodyPr wrap="none" rtlCol="0">
            <a:spAutoFit/>
          </a:bodyPr>
          <a:lstStyle/>
          <a:p>
            <a:r>
              <a:rPr kumimoji="1" lang="ja-JP" altLang="en-US"/>
              <a:t>受取</a:t>
            </a:r>
            <a:endParaRPr kumimoji="1" lang="en-US" altLang="ja-JP" dirty="0"/>
          </a:p>
          <a:p>
            <a:r>
              <a:rPr kumimoji="1" lang="en-US" altLang="ja-JP" dirty="0"/>
              <a:t>QR</a:t>
            </a:r>
          </a:p>
        </p:txBody>
      </p:sp>
    </p:spTree>
    <p:extLst>
      <p:ext uri="{BB962C8B-B14F-4D97-AF65-F5344CB8AC3E}">
        <p14:creationId xmlns:p14="http://schemas.microsoft.com/office/powerpoint/2010/main" val="591929676"/>
      </p:ext>
    </p:extLst>
  </p:cSld>
  <p:clrMapOvr>
    <a:masterClrMapping/>
  </p:clrMapOvr>
</p:sld>
</file>

<file path=ppt/theme/theme1.xml><?xml version="1.0" encoding="utf-8"?>
<a:theme xmlns:a="http://schemas.openxmlformats.org/drawingml/2006/main" name="Office テーマ">
  <a:themeElements>
    <a:clrScheme name="ユーザー定義 2">
      <a:dk1>
        <a:sysClr val="windowText" lastClr="000000"/>
      </a:dk1>
      <a:lt1>
        <a:sysClr val="window" lastClr="FFFFFF"/>
      </a:lt1>
      <a:dk2>
        <a:srgbClr val="44546A"/>
      </a:dk2>
      <a:lt2>
        <a:srgbClr val="E7E6E6"/>
      </a:lt2>
      <a:accent1>
        <a:srgbClr val="FFC32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5">
      <a:majorFont>
        <a:latin typeface="Century Gothic"/>
        <a:ea typeface="游ゴシック Medium"/>
        <a:cs typeface=""/>
      </a:majorFont>
      <a:minorFont>
        <a:latin typeface="Century Gothic"/>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002-set.pptx" id="{815070C9-4ECF-4CBA-9FCD-DC71A3494569}" vid="{8A9C3646-4B3C-4838-BCD9-014B6D2B553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44605</TotalTime>
  <Words>1556</Words>
  <PresentationFormat>ユーザー設定</PresentationFormat>
  <Paragraphs>238</Paragraphs>
  <Slides>13</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13</vt:i4>
      </vt:variant>
    </vt:vector>
  </HeadingPairs>
  <TitlesOfParts>
    <vt:vector size="19" baseType="lpstr">
      <vt:lpstr>Meiryo</vt:lpstr>
      <vt:lpstr>游ゴシック</vt:lpstr>
      <vt:lpstr>游ゴシック</vt:lpstr>
      <vt:lpstr>Arial</vt:lpstr>
      <vt:lpstr>Century Gothic</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2023-02-27T05:57:48Z</dcterms:created>
  <dcterms:modified xsi:type="dcterms:W3CDTF">2024-09-07T04:07:27Z</dcterms:modified>
</cp:coreProperties>
</file>