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firstSlideNum="0" strictFirstAndLastChars="0" saveSubsetFonts="1">
  <p:sldMasterIdLst>
    <p:sldMasterId id="2147483648"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Lst>
  <p:sldSz cy="7559675" cx="10691800"/>
  <p:notesSz cx="6858000" cy="9144000"/>
  <p:embeddedFontLst>
    <p:embeddedFont>
      <p:font typeface="Century Gothic"/>
      <p:regular r:id="rId20"/>
      <p:bold r:id="rId21"/>
      <p:italic r:id="rId22"/>
      <p:boldItalic r:id="rId2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381">
          <p15:clr>
            <a:srgbClr val="A4A3A4"/>
          </p15:clr>
        </p15:guide>
        <p15:guide id="2" pos="3368">
          <p15:clr>
            <a:srgbClr val="A4A3A4"/>
          </p15:clr>
        </p15:guide>
      </p15:sldGuideLst>
    </p:ext>
    <p:ext uri="GoogleSlidesCustomDataVersion2">
      <go:slidesCustomData xmlns:go="http://customooxmlschemas.google.com/" r:id="rId24" roundtripDataSignature="AMtx7mjMY3TXxofvpSPj59gCH6ywRDR64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6BC33CD7-D054-4B50-A060-3C910E683839}">
  <a:tblStyle styleId="{6BC33CD7-D054-4B50-A060-3C910E683839}" styleName="Table_0">
    <a:wholeTbl>
      <a:tcTxStyle b="off" i="off">
        <a:font>
          <a:latin typeface="Century Gothic"/>
          <a:ea typeface="Century Gothic"/>
          <a:cs typeface="Century Gothic"/>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FFF4E7"/>
          </a:solidFill>
        </a:fill>
      </a:tcStyle>
    </a:wholeTbl>
    <a:band1H>
      <a:tcTxStyle/>
      <a:tcStyle>
        <a:fill>
          <a:solidFill>
            <a:srgbClr val="FFE9CC"/>
          </a:solidFill>
        </a:fill>
      </a:tcStyle>
    </a:band1H>
    <a:band2H>
      <a:tcTxStyle/>
    </a:band2H>
    <a:band1V>
      <a:tcTxStyle/>
      <a:tcStyle>
        <a:fill>
          <a:solidFill>
            <a:srgbClr val="FFE9CC"/>
          </a:solidFill>
        </a:fill>
      </a:tcStyle>
    </a:band1V>
    <a:band2V>
      <a:tcTxStyle/>
    </a:band2V>
    <a:lastCol>
      <a:tcTxStyle b="on" i="off">
        <a:font>
          <a:latin typeface="Century Gothic"/>
          <a:ea typeface="Century Gothic"/>
          <a:cs typeface="Century Gothic"/>
        </a:font>
        <a:schemeClr val="lt1"/>
      </a:tcTxStyle>
      <a:tcStyle>
        <a:fill>
          <a:solidFill>
            <a:schemeClr val="accent1"/>
          </a:solidFill>
        </a:fill>
      </a:tcStyle>
    </a:lastCol>
    <a:firstCol>
      <a:tcTxStyle b="on" i="off">
        <a:font>
          <a:latin typeface="Century Gothic"/>
          <a:ea typeface="Century Gothic"/>
          <a:cs typeface="Century Gothic"/>
        </a:font>
        <a:schemeClr val="lt1"/>
      </a:tcTxStyle>
      <a:tcStyle>
        <a:fill>
          <a:solidFill>
            <a:schemeClr val="accent1"/>
          </a:solidFill>
        </a:fill>
      </a:tcStyle>
    </a:firstCol>
    <a:lastRow>
      <a:tcTxStyle b="on" i="off">
        <a:font>
          <a:latin typeface="Century Gothic"/>
          <a:ea typeface="Century Gothic"/>
          <a:cs typeface="Century Gothic"/>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a:seCell>
    <a:swCell>
      <a:tcTxStyle/>
    </a:swCell>
    <a:firstRow>
      <a:tcTxStyle b="on" i="off">
        <a:font>
          <a:latin typeface="Century Gothic"/>
          <a:ea typeface="Century Gothic"/>
          <a:cs typeface="Century Gothic"/>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381" orient="horz"/>
        <p:guide pos="3368"/>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CenturyGothic-regular.fntdata"/><Relationship Id="rId11" Type="http://schemas.openxmlformats.org/officeDocument/2006/relationships/slide" Target="slides/slide5.xml"/><Relationship Id="rId22" Type="http://schemas.openxmlformats.org/officeDocument/2006/relationships/font" Target="fonts/CenturyGothic-italic.fntdata"/><Relationship Id="rId10" Type="http://schemas.openxmlformats.org/officeDocument/2006/relationships/slide" Target="slides/slide4.xml"/><Relationship Id="rId21" Type="http://schemas.openxmlformats.org/officeDocument/2006/relationships/font" Target="fonts/CenturyGothic-bold.fntdata"/><Relationship Id="rId13" Type="http://schemas.openxmlformats.org/officeDocument/2006/relationships/slide" Target="slides/slide7.xml"/><Relationship Id="rId24" Type="http://customschemas.google.com/relationships/presentationmetadata" Target="metadata"/><Relationship Id="rId12" Type="http://schemas.openxmlformats.org/officeDocument/2006/relationships/slide" Target="slides/slide6.xml"/><Relationship Id="rId23" Type="http://schemas.openxmlformats.org/officeDocument/2006/relationships/font" Target="fonts/CenturyGothic-boldItalic.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5" Type="http://schemas.openxmlformats.org/officeDocument/2006/relationships/slideMaster" Target="slideMasters/slideMaster1.xml"/><Relationship Id="rId19" Type="http://schemas.openxmlformats.org/officeDocument/2006/relationships/slide" Target="slides/slide13.xml"/><Relationship Id="rId6" Type="http://schemas.openxmlformats.org/officeDocument/2006/relationships/notesMaster" Target="notesMasters/notesMaster1.xml"/><Relationship Id="rId18" Type="http://schemas.openxmlformats.org/officeDocument/2006/relationships/slide" Target="slides/slide12.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5" name="Google Shape;5;n"/>
          <p:cNvSpPr/>
          <p:nvPr>
            <p:ph idx="3" type="sldImg"/>
          </p:nvPr>
        </p:nvSpPr>
        <p:spPr>
          <a:xfrm>
            <a:off x="1246188" y="1143000"/>
            <a:ext cx="4365625"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indent="-228600" lvl="1" marL="9144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2pPr>
            <a:lvl3pPr indent="-228600" lvl="2" marL="13716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3pPr>
            <a:lvl4pPr indent="-228600" lvl="3" marL="18288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4pPr>
            <a:lvl5pPr indent="-228600" lvl="4" marL="22860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5pPr>
            <a:lvl6pPr indent="-228600" lvl="5" marL="27432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6pPr>
            <a:lvl7pPr indent="-228600" lvl="6" marL="32004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7pPr>
            <a:lvl8pPr indent="-228600" lvl="7" marL="36576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8pPr>
            <a:lvl9pPr indent="-228600" lvl="8" marL="41148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ja-JP"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 name="Shape 35"/>
        <p:cNvGrpSpPr/>
        <p:nvPr/>
      </p:nvGrpSpPr>
      <p:grpSpPr>
        <a:xfrm>
          <a:off x="0" y="0"/>
          <a:ext cx="0" cy="0"/>
          <a:chOff x="0" y="0"/>
          <a:chExt cx="0" cy="0"/>
        </a:xfrm>
      </p:grpSpPr>
      <p:sp>
        <p:nvSpPr>
          <p:cNvPr id="36" name="Google Shape;36;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7" name="Google Shape;37;p1:notes"/>
          <p:cNvSpPr/>
          <p:nvPr>
            <p:ph idx="2" type="sldImg"/>
          </p:nvPr>
        </p:nvSpPr>
        <p:spPr>
          <a:xfrm>
            <a:off x="1246188" y="1143000"/>
            <a:ext cx="4365625"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p1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4" name="Google Shape;124;p10:notes"/>
          <p:cNvSpPr/>
          <p:nvPr>
            <p:ph idx="2" type="sldImg"/>
          </p:nvPr>
        </p:nvSpPr>
        <p:spPr>
          <a:xfrm>
            <a:off x="1246188" y="1143000"/>
            <a:ext cx="4365625"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p1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6" name="Google Shape;136;p11:notes"/>
          <p:cNvSpPr/>
          <p:nvPr>
            <p:ph idx="2" type="sldImg"/>
          </p:nvPr>
        </p:nvSpPr>
        <p:spPr>
          <a:xfrm>
            <a:off x="1246188" y="1143000"/>
            <a:ext cx="4365625"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p1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8" name="Google Shape;158;p12:notes"/>
          <p:cNvSpPr/>
          <p:nvPr>
            <p:ph idx="2" type="sldImg"/>
          </p:nvPr>
        </p:nvSpPr>
        <p:spPr>
          <a:xfrm>
            <a:off x="1246188" y="1143000"/>
            <a:ext cx="4365625"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p1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2" name="Google Shape;182;p13:notes"/>
          <p:cNvSpPr/>
          <p:nvPr>
            <p:ph idx="2" type="sldImg"/>
          </p:nvPr>
        </p:nvSpPr>
        <p:spPr>
          <a:xfrm>
            <a:off x="1246188" y="1143000"/>
            <a:ext cx="4365625"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 name="Shape 46"/>
        <p:cNvGrpSpPr/>
        <p:nvPr/>
      </p:nvGrpSpPr>
      <p:grpSpPr>
        <a:xfrm>
          <a:off x="0" y="0"/>
          <a:ext cx="0" cy="0"/>
          <a:chOff x="0" y="0"/>
          <a:chExt cx="0" cy="0"/>
        </a:xfrm>
      </p:grpSpPr>
      <p:sp>
        <p:nvSpPr>
          <p:cNvPr id="47" name="Google Shape;47;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8" name="Google Shape;48;p2:notes"/>
          <p:cNvSpPr/>
          <p:nvPr>
            <p:ph idx="2" type="sldImg"/>
          </p:nvPr>
        </p:nvSpPr>
        <p:spPr>
          <a:xfrm>
            <a:off x="1246188" y="1143000"/>
            <a:ext cx="4365625"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 name="Shape 54"/>
        <p:cNvGrpSpPr/>
        <p:nvPr/>
      </p:nvGrpSpPr>
      <p:grpSpPr>
        <a:xfrm>
          <a:off x="0" y="0"/>
          <a:ext cx="0" cy="0"/>
          <a:chOff x="0" y="0"/>
          <a:chExt cx="0" cy="0"/>
        </a:xfrm>
      </p:grpSpPr>
      <p:sp>
        <p:nvSpPr>
          <p:cNvPr id="55" name="Google Shape;55;p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6" name="Google Shape;56;p3:notes"/>
          <p:cNvSpPr/>
          <p:nvPr>
            <p:ph idx="2" type="sldImg"/>
          </p:nvPr>
        </p:nvSpPr>
        <p:spPr>
          <a:xfrm>
            <a:off x="1246188" y="1143000"/>
            <a:ext cx="4365625"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p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0" name="Google Shape;70;p4:notes"/>
          <p:cNvSpPr/>
          <p:nvPr>
            <p:ph idx="2" type="sldImg"/>
          </p:nvPr>
        </p:nvSpPr>
        <p:spPr>
          <a:xfrm>
            <a:off x="1246188" y="1143000"/>
            <a:ext cx="4365625"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p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8" name="Google Shape;78;p5:notes"/>
          <p:cNvSpPr/>
          <p:nvPr>
            <p:ph idx="2" type="sldImg"/>
          </p:nvPr>
        </p:nvSpPr>
        <p:spPr>
          <a:xfrm>
            <a:off x="1246188" y="1143000"/>
            <a:ext cx="4365625"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p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8" name="Google Shape;88;p6:notes"/>
          <p:cNvSpPr/>
          <p:nvPr>
            <p:ph idx="2" type="sldImg"/>
          </p:nvPr>
        </p:nvSpPr>
        <p:spPr>
          <a:xfrm>
            <a:off x="1246188" y="1143000"/>
            <a:ext cx="4365625"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p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8" name="Google Shape;98;p7:notes"/>
          <p:cNvSpPr/>
          <p:nvPr>
            <p:ph idx="2" type="sldImg"/>
          </p:nvPr>
        </p:nvSpPr>
        <p:spPr>
          <a:xfrm>
            <a:off x="1246188" y="1143000"/>
            <a:ext cx="4365625"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p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7" name="Google Shape;107;p8:notes"/>
          <p:cNvSpPr/>
          <p:nvPr>
            <p:ph idx="2" type="sldImg"/>
          </p:nvPr>
        </p:nvSpPr>
        <p:spPr>
          <a:xfrm>
            <a:off x="1246188" y="1143000"/>
            <a:ext cx="4365625"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p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6" name="Google Shape;116;p9:notes"/>
          <p:cNvSpPr/>
          <p:nvPr>
            <p:ph idx="2" type="sldImg"/>
          </p:nvPr>
        </p:nvSpPr>
        <p:spPr>
          <a:xfrm>
            <a:off x="1246188" y="1143000"/>
            <a:ext cx="4365625"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_タイトル スライド">
  <p:cSld name="2_タイトル スライド">
    <p:spTree>
      <p:nvGrpSpPr>
        <p:cNvPr id="15" name="Shape 15"/>
        <p:cNvGrpSpPr/>
        <p:nvPr/>
      </p:nvGrpSpPr>
      <p:grpSpPr>
        <a:xfrm>
          <a:off x="0" y="0"/>
          <a:ext cx="0" cy="0"/>
          <a:chOff x="0" y="0"/>
          <a:chExt cx="0" cy="0"/>
        </a:xfrm>
      </p:grpSpPr>
      <p:sp>
        <p:nvSpPr>
          <p:cNvPr id="16" name="Google Shape;16;p15"/>
          <p:cNvSpPr txBox="1"/>
          <p:nvPr>
            <p:ph type="ctrTitle"/>
          </p:nvPr>
        </p:nvSpPr>
        <p:spPr>
          <a:xfrm>
            <a:off x="1080000" y="900000"/>
            <a:ext cx="6120000" cy="540000"/>
          </a:xfrm>
          <a:prstGeom prst="rect">
            <a:avLst/>
          </a:prstGeom>
          <a:noFill/>
          <a:ln>
            <a:noFill/>
          </a:ln>
        </p:spPr>
        <p:txBody>
          <a:bodyPr anchorCtr="0" anchor="t" bIns="0" lIns="0" spcFirstLastPara="1" rIns="0" wrap="square" tIns="0">
            <a:normAutofit/>
          </a:bodyPr>
          <a:lstStyle>
            <a:lvl1pPr lvl="0" algn="l">
              <a:lnSpc>
                <a:spcPct val="90000"/>
              </a:lnSpc>
              <a:spcBef>
                <a:spcPts val="0"/>
              </a:spcBef>
              <a:spcAft>
                <a:spcPts val="0"/>
              </a:spcAft>
              <a:buClr>
                <a:schemeClr val="dk1"/>
              </a:buClr>
              <a:buSzPts val="3600"/>
              <a:buFont typeface="Century Gothic"/>
              <a:buNone/>
              <a:defRPr b="1" sz="3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15"/>
          <p:cNvSpPr txBox="1"/>
          <p:nvPr>
            <p:ph idx="1" type="body"/>
          </p:nvPr>
        </p:nvSpPr>
        <p:spPr>
          <a:xfrm>
            <a:off x="1260000" y="2810208"/>
            <a:ext cx="8405906" cy="2019624"/>
          </a:xfrm>
          <a:prstGeom prst="rect">
            <a:avLst/>
          </a:prstGeom>
          <a:noFill/>
          <a:ln>
            <a:noFill/>
          </a:ln>
        </p:spPr>
        <p:txBody>
          <a:bodyPr anchorCtr="0" anchor="t" bIns="0" lIns="0" spcFirstLastPara="1" rIns="0" wrap="square" tIns="0">
            <a:noAutofit/>
          </a:bodyPr>
          <a:lstStyle>
            <a:lvl1pPr indent="-228600" lvl="0" marL="457200" marR="0" algn="l">
              <a:lnSpc>
                <a:spcPct val="130000"/>
              </a:lnSpc>
              <a:spcBef>
                <a:spcPts val="1102"/>
              </a:spcBef>
              <a:spcAft>
                <a:spcPts val="0"/>
              </a:spcAft>
              <a:buClr>
                <a:schemeClr val="dk1"/>
              </a:buClr>
              <a:buSzPts val="1000"/>
              <a:buFont typeface="Arial"/>
              <a:buNone/>
              <a:defRPr sz="1000">
                <a:latin typeface="Century Gothic"/>
                <a:ea typeface="Century Gothic"/>
                <a:cs typeface="Century Gothic"/>
                <a:sym typeface="Century Gothic"/>
              </a:defRPr>
            </a:lvl1pPr>
            <a:lvl2pPr indent="-292100" lvl="1" marL="914400" algn="l">
              <a:lnSpc>
                <a:spcPct val="90000"/>
              </a:lnSpc>
              <a:spcBef>
                <a:spcPts val="551"/>
              </a:spcBef>
              <a:spcAft>
                <a:spcPts val="0"/>
              </a:spcAft>
              <a:buClr>
                <a:schemeClr val="dk1"/>
              </a:buClr>
              <a:buSzPts val="1000"/>
              <a:buChar char="•"/>
              <a:defRPr sz="1000">
                <a:latin typeface="Century Gothic"/>
                <a:ea typeface="Century Gothic"/>
                <a:cs typeface="Century Gothic"/>
                <a:sym typeface="Century Gothic"/>
              </a:defRPr>
            </a:lvl2pPr>
            <a:lvl3pPr indent="-292100" lvl="2" marL="1371600" algn="l">
              <a:lnSpc>
                <a:spcPct val="90000"/>
              </a:lnSpc>
              <a:spcBef>
                <a:spcPts val="551"/>
              </a:spcBef>
              <a:spcAft>
                <a:spcPts val="0"/>
              </a:spcAft>
              <a:buClr>
                <a:schemeClr val="dk1"/>
              </a:buClr>
              <a:buSzPts val="1000"/>
              <a:buChar char="•"/>
              <a:defRPr sz="1000">
                <a:latin typeface="Century Gothic"/>
                <a:ea typeface="Century Gothic"/>
                <a:cs typeface="Century Gothic"/>
                <a:sym typeface="Century Gothic"/>
              </a:defRPr>
            </a:lvl3pPr>
            <a:lvl4pPr indent="-292100" lvl="3" marL="1828800" algn="l">
              <a:lnSpc>
                <a:spcPct val="90000"/>
              </a:lnSpc>
              <a:spcBef>
                <a:spcPts val="551"/>
              </a:spcBef>
              <a:spcAft>
                <a:spcPts val="0"/>
              </a:spcAft>
              <a:buClr>
                <a:schemeClr val="dk1"/>
              </a:buClr>
              <a:buSzPts val="1000"/>
              <a:buChar char="•"/>
              <a:defRPr sz="1000">
                <a:latin typeface="Century Gothic"/>
                <a:ea typeface="Century Gothic"/>
                <a:cs typeface="Century Gothic"/>
                <a:sym typeface="Century Gothic"/>
              </a:defRPr>
            </a:lvl4pPr>
            <a:lvl5pPr indent="-292100" lvl="4" marL="2286000" algn="l">
              <a:lnSpc>
                <a:spcPct val="90000"/>
              </a:lnSpc>
              <a:spcBef>
                <a:spcPts val="551"/>
              </a:spcBef>
              <a:spcAft>
                <a:spcPts val="0"/>
              </a:spcAft>
              <a:buClr>
                <a:schemeClr val="dk1"/>
              </a:buClr>
              <a:buSzPts val="1000"/>
              <a:buChar char="•"/>
              <a:defRPr sz="1000">
                <a:latin typeface="Century Gothic"/>
                <a:ea typeface="Century Gothic"/>
                <a:cs typeface="Century Gothic"/>
                <a:sym typeface="Century Gothic"/>
              </a:defRPr>
            </a:lvl5pPr>
            <a:lvl6pPr indent="-342900" lvl="5" marL="2743200" algn="l">
              <a:lnSpc>
                <a:spcPct val="90000"/>
              </a:lnSpc>
              <a:spcBef>
                <a:spcPts val="551"/>
              </a:spcBef>
              <a:spcAft>
                <a:spcPts val="0"/>
              </a:spcAft>
              <a:buClr>
                <a:schemeClr val="dk1"/>
              </a:buClr>
              <a:buSzPts val="1800"/>
              <a:buChar char="•"/>
              <a:defRPr/>
            </a:lvl6pPr>
            <a:lvl7pPr indent="-342900" lvl="6" marL="3200400" algn="l">
              <a:lnSpc>
                <a:spcPct val="90000"/>
              </a:lnSpc>
              <a:spcBef>
                <a:spcPts val="551"/>
              </a:spcBef>
              <a:spcAft>
                <a:spcPts val="0"/>
              </a:spcAft>
              <a:buClr>
                <a:schemeClr val="dk1"/>
              </a:buClr>
              <a:buSzPts val="1800"/>
              <a:buChar char="•"/>
              <a:defRPr/>
            </a:lvl7pPr>
            <a:lvl8pPr indent="-342900" lvl="7" marL="3657600" algn="l">
              <a:lnSpc>
                <a:spcPct val="90000"/>
              </a:lnSpc>
              <a:spcBef>
                <a:spcPts val="551"/>
              </a:spcBef>
              <a:spcAft>
                <a:spcPts val="0"/>
              </a:spcAft>
              <a:buClr>
                <a:schemeClr val="dk1"/>
              </a:buClr>
              <a:buSzPts val="1800"/>
              <a:buChar char="•"/>
              <a:defRPr/>
            </a:lvl8pPr>
            <a:lvl9pPr indent="-342900" lvl="8" marL="4114800" algn="l">
              <a:lnSpc>
                <a:spcPct val="90000"/>
              </a:lnSpc>
              <a:spcBef>
                <a:spcPts val="551"/>
              </a:spcBef>
              <a:spcAft>
                <a:spcPts val="0"/>
              </a:spcAft>
              <a:buClr>
                <a:schemeClr val="dk1"/>
              </a:buClr>
              <a:buSzPts val="1800"/>
              <a:buChar char="•"/>
              <a:defRPr/>
            </a:lvl9pPr>
          </a:lstStyle>
          <a:p/>
        </p:txBody>
      </p:sp>
      <p:sp>
        <p:nvSpPr>
          <p:cNvPr id="18" name="Google Shape;18;p15"/>
          <p:cNvSpPr txBox="1"/>
          <p:nvPr>
            <p:ph idx="2" type="body"/>
          </p:nvPr>
        </p:nvSpPr>
        <p:spPr>
          <a:xfrm>
            <a:off x="1260000" y="2376000"/>
            <a:ext cx="8405906" cy="260452"/>
          </a:xfrm>
          <a:prstGeom prst="rect">
            <a:avLst/>
          </a:prstGeom>
          <a:noFill/>
          <a:ln>
            <a:noFill/>
          </a:ln>
        </p:spPr>
        <p:txBody>
          <a:bodyPr anchorCtr="0" anchor="t" bIns="0" lIns="0" spcFirstLastPara="1" rIns="0" wrap="square" tIns="0">
            <a:noAutofit/>
          </a:bodyPr>
          <a:lstStyle>
            <a:lvl1pPr indent="-228600" lvl="0" marL="457200" marR="0" algn="l">
              <a:lnSpc>
                <a:spcPct val="130000"/>
              </a:lnSpc>
              <a:spcBef>
                <a:spcPts val="1102"/>
              </a:spcBef>
              <a:spcAft>
                <a:spcPts val="0"/>
              </a:spcAft>
              <a:buClr>
                <a:schemeClr val="dk1"/>
              </a:buClr>
              <a:buSzPts val="1400"/>
              <a:buFont typeface="Arial"/>
              <a:buNone/>
              <a:defRPr b="1" sz="1400">
                <a:latin typeface="Century Gothic"/>
                <a:ea typeface="Century Gothic"/>
                <a:cs typeface="Century Gothic"/>
                <a:sym typeface="Century Gothic"/>
              </a:defRPr>
            </a:lvl1pPr>
            <a:lvl2pPr indent="-292100" lvl="1" marL="914400" algn="l">
              <a:lnSpc>
                <a:spcPct val="90000"/>
              </a:lnSpc>
              <a:spcBef>
                <a:spcPts val="551"/>
              </a:spcBef>
              <a:spcAft>
                <a:spcPts val="0"/>
              </a:spcAft>
              <a:buClr>
                <a:schemeClr val="dk1"/>
              </a:buClr>
              <a:buSzPts val="1000"/>
              <a:buChar char="•"/>
              <a:defRPr sz="1000">
                <a:latin typeface="Century Gothic"/>
                <a:ea typeface="Century Gothic"/>
                <a:cs typeface="Century Gothic"/>
                <a:sym typeface="Century Gothic"/>
              </a:defRPr>
            </a:lvl2pPr>
            <a:lvl3pPr indent="-292100" lvl="2" marL="1371600" algn="l">
              <a:lnSpc>
                <a:spcPct val="90000"/>
              </a:lnSpc>
              <a:spcBef>
                <a:spcPts val="551"/>
              </a:spcBef>
              <a:spcAft>
                <a:spcPts val="0"/>
              </a:spcAft>
              <a:buClr>
                <a:schemeClr val="dk1"/>
              </a:buClr>
              <a:buSzPts val="1000"/>
              <a:buChar char="•"/>
              <a:defRPr sz="1000">
                <a:latin typeface="Century Gothic"/>
                <a:ea typeface="Century Gothic"/>
                <a:cs typeface="Century Gothic"/>
                <a:sym typeface="Century Gothic"/>
              </a:defRPr>
            </a:lvl3pPr>
            <a:lvl4pPr indent="-292100" lvl="3" marL="1828800" algn="l">
              <a:lnSpc>
                <a:spcPct val="90000"/>
              </a:lnSpc>
              <a:spcBef>
                <a:spcPts val="551"/>
              </a:spcBef>
              <a:spcAft>
                <a:spcPts val="0"/>
              </a:spcAft>
              <a:buClr>
                <a:schemeClr val="dk1"/>
              </a:buClr>
              <a:buSzPts val="1000"/>
              <a:buChar char="•"/>
              <a:defRPr sz="1000">
                <a:latin typeface="Century Gothic"/>
                <a:ea typeface="Century Gothic"/>
                <a:cs typeface="Century Gothic"/>
                <a:sym typeface="Century Gothic"/>
              </a:defRPr>
            </a:lvl4pPr>
            <a:lvl5pPr indent="-292100" lvl="4" marL="2286000" algn="l">
              <a:lnSpc>
                <a:spcPct val="90000"/>
              </a:lnSpc>
              <a:spcBef>
                <a:spcPts val="551"/>
              </a:spcBef>
              <a:spcAft>
                <a:spcPts val="0"/>
              </a:spcAft>
              <a:buClr>
                <a:schemeClr val="dk1"/>
              </a:buClr>
              <a:buSzPts val="1000"/>
              <a:buChar char="•"/>
              <a:defRPr sz="1000">
                <a:latin typeface="Century Gothic"/>
                <a:ea typeface="Century Gothic"/>
                <a:cs typeface="Century Gothic"/>
                <a:sym typeface="Century Gothic"/>
              </a:defRPr>
            </a:lvl5pPr>
            <a:lvl6pPr indent="-342900" lvl="5" marL="2743200" algn="l">
              <a:lnSpc>
                <a:spcPct val="90000"/>
              </a:lnSpc>
              <a:spcBef>
                <a:spcPts val="551"/>
              </a:spcBef>
              <a:spcAft>
                <a:spcPts val="0"/>
              </a:spcAft>
              <a:buClr>
                <a:schemeClr val="dk1"/>
              </a:buClr>
              <a:buSzPts val="1800"/>
              <a:buChar char="•"/>
              <a:defRPr/>
            </a:lvl6pPr>
            <a:lvl7pPr indent="-342900" lvl="6" marL="3200400" algn="l">
              <a:lnSpc>
                <a:spcPct val="90000"/>
              </a:lnSpc>
              <a:spcBef>
                <a:spcPts val="551"/>
              </a:spcBef>
              <a:spcAft>
                <a:spcPts val="0"/>
              </a:spcAft>
              <a:buClr>
                <a:schemeClr val="dk1"/>
              </a:buClr>
              <a:buSzPts val="1800"/>
              <a:buChar char="•"/>
              <a:defRPr/>
            </a:lvl7pPr>
            <a:lvl8pPr indent="-342900" lvl="7" marL="3657600" algn="l">
              <a:lnSpc>
                <a:spcPct val="90000"/>
              </a:lnSpc>
              <a:spcBef>
                <a:spcPts val="551"/>
              </a:spcBef>
              <a:spcAft>
                <a:spcPts val="0"/>
              </a:spcAft>
              <a:buClr>
                <a:schemeClr val="dk1"/>
              </a:buClr>
              <a:buSzPts val="1800"/>
              <a:buChar char="•"/>
              <a:defRPr/>
            </a:lvl8pPr>
            <a:lvl9pPr indent="-342900" lvl="8" marL="4114800" algn="l">
              <a:lnSpc>
                <a:spcPct val="90000"/>
              </a:lnSpc>
              <a:spcBef>
                <a:spcPts val="551"/>
              </a:spcBef>
              <a:spcAft>
                <a:spcPts val="0"/>
              </a:spcAft>
              <a:buClr>
                <a:schemeClr val="dk1"/>
              </a:buClr>
              <a:buSzPts val="1800"/>
              <a:buChar char="•"/>
              <a:defRPr/>
            </a:lvl9pPr>
          </a:lstStyle>
          <a:p/>
        </p:txBody>
      </p:sp>
      <p:sp>
        <p:nvSpPr>
          <p:cNvPr id="19" name="Google Shape;19;p15"/>
          <p:cNvSpPr txBox="1"/>
          <p:nvPr>
            <p:ph idx="3" type="body"/>
          </p:nvPr>
        </p:nvSpPr>
        <p:spPr>
          <a:xfrm>
            <a:off x="1260000" y="5700552"/>
            <a:ext cx="8405906" cy="765010"/>
          </a:xfrm>
          <a:prstGeom prst="rect">
            <a:avLst/>
          </a:prstGeom>
          <a:noFill/>
          <a:ln>
            <a:noFill/>
          </a:ln>
        </p:spPr>
        <p:txBody>
          <a:bodyPr anchorCtr="0" anchor="t" bIns="0" lIns="0" spcFirstLastPara="1" rIns="0" wrap="square" tIns="0">
            <a:noAutofit/>
          </a:bodyPr>
          <a:lstStyle>
            <a:lvl1pPr indent="-228600" lvl="0" marL="457200" marR="0" algn="l">
              <a:lnSpc>
                <a:spcPct val="130000"/>
              </a:lnSpc>
              <a:spcBef>
                <a:spcPts val="1102"/>
              </a:spcBef>
              <a:spcAft>
                <a:spcPts val="0"/>
              </a:spcAft>
              <a:buClr>
                <a:schemeClr val="dk1"/>
              </a:buClr>
              <a:buSzPts val="1000"/>
              <a:buFont typeface="Arial"/>
              <a:buNone/>
              <a:defRPr sz="1000">
                <a:latin typeface="Century Gothic"/>
                <a:ea typeface="Century Gothic"/>
                <a:cs typeface="Century Gothic"/>
                <a:sym typeface="Century Gothic"/>
              </a:defRPr>
            </a:lvl1pPr>
            <a:lvl2pPr indent="-292100" lvl="1" marL="914400" algn="l">
              <a:lnSpc>
                <a:spcPct val="90000"/>
              </a:lnSpc>
              <a:spcBef>
                <a:spcPts val="551"/>
              </a:spcBef>
              <a:spcAft>
                <a:spcPts val="0"/>
              </a:spcAft>
              <a:buClr>
                <a:schemeClr val="dk1"/>
              </a:buClr>
              <a:buSzPts val="1000"/>
              <a:buChar char="•"/>
              <a:defRPr sz="1000">
                <a:latin typeface="Century Gothic"/>
                <a:ea typeface="Century Gothic"/>
                <a:cs typeface="Century Gothic"/>
                <a:sym typeface="Century Gothic"/>
              </a:defRPr>
            </a:lvl2pPr>
            <a:lvl3pPr indent="-292100" lvl="2" marL="1371600" algn="l">
              <a:lnSpc>
                <a:spcPct val="90000"/>
              </a:lnSpc>
              <a:spcBef>
                <a:spcPts val="551"/>
              </a:spcBef>
              <a:spcAft>
                <a:spcPts val="0"/>
              </a:spcAft>
              <a:buClr>
                <a:schemeClr val="dk1"/>
              </a:buClr>
              <a:buSzPts val="1000"/>
              <a:buChar char="•"/>
              <a:defRPr sz="1000">
                <a:latin typeface="Century Gothic"/>
                <a:ea typeface="Century Gothic"/>
                <a:cs typeface="Century Gothic"/>
                <a:sym typeface="Century Gothic"/>
              </a:defRPr>
            </a:lvl3pPr>
            <a:lvl4pPr indent="-292100" lvl="3" marL="1828800" algn="l">
              <a:lnSpc>
                <a:spcPct val="90000"/>
              </a:lnSpc>
              <a:spcBef>
                <a:spcPts val="551"/>
              </a:spcBef>
              <a:spcAft>
                <a:spcPts val="0"/>
              </a:spcAft>
              <a:buClr>
                <a:schemeClr val="dk1"/>
              </a:buClr>
              <a:buSzPts val="1000"/>
              <a:buChar char="•"/>
              <a:defRPr sz="1000">
                <a:latin typeface="Century Gothic"/>
                <a:ea typeface="Century Gothic"/>
                <a:cs typeface="Century Gothic"/>
                <a:sym typeface="Century Gothic"/>
              </a:defRPr>
            </a:lvl4pPr>
            <a:lvl5pPr indent="-292100" lvl="4" marL="2286000" algn="l">
              <a:lnSpc>
                <a:spcPct val="90000"/>
              </a:lnSpc>
              <a:spcBef>
                <a:spcPts val="551"/>
              </a:spcBef>
              <a:spcAft>
                <a:spcPts val="0"/>
              </a:spcAft>
              <a:buClr>
                <a:schemeClr val="dk1"/>
              </a:buClr>
              <a:buSzPts val="1000"/>
              <a:buChar char="•"/>
              <a:defRPr sz="1000">
                <a:latin typeface="Century Gothic"/>
                <a:ea typeface="Century Gothic"/>
                <a:cs typeface="Century Gothic"/>
                <a:sym typeface="Century Gothic"/>
              </a:defRPr>
            </a:lvl5pPr>
            <a:lvl6pPr indent="-342900" lvl="5" marL="2743200" algn="l">
              <a:lnSpc>
                <a:spcPct val="90000"/>
              </a:lnSpc>
              <a:spcBef>
                <a:spcPts val="551"/>
              </a:spcBef>
              <a:spcAft>
                <a:spcPts val="0"/>
              </a:spcAft>
              <a:buClr>
                <a:schemeClr val="dk1"/>
              </a:buClr>
              <a:buSzPts val="1800"/>
              <a:buChar char="•"/>
              <a:defRPr/>
            </a:lvl6pPr>
            <a:lvl7pPr indent="-342900" lvl="6" marL="3200400" algn="l">
              <a:lnSpc>
                <a:spcPct val="90000"/>
              </a:lnSpc>
              <a:spcBef>
                <a:spcPts val="551"/>
              </a:spcBef>
              <a:spcAft>
                <a:spcPts val="0"/>
              </a:spcAft>
              <a:buClr>
                <a:schemeClr val="dk1"/>
              </a:buClr>
              <a:buSzPts val="1800"/>
              <a:buChar char="•"/>
              <a:defRPr/>
            </a:lvl7pPr>
            <a:lvl8pPr indent="-342900" lvl="7" marL="3657600" algn="l">
              <a:lnSpc>
                <a:spcPct val="90000"/>
              </a:lnSpc>
              <a:spcBef>
                <a:spcPts val="551"/>
              </a:spcBef>
              <a:spcAft>
                <a:spcPts val="0"/>
              </a:spcAft>
              <a:buClr>
                <a:schemeClr val="dk1"/>
              </a:buClr>
              <a:buSzPts val="1800"/>
              <a:buChar char="•"/>
              <a:defRPr/>
            </a:lvl8pPr>
            <a:lvl9pPr indent="-342900" lvl="8" marL="4114800" algn="l">
              <a:lnSpc>
                <a:spcPct val="90000"/>
              </a:lnSpc>
              <a:spcBef>
                <a:spcPts val="551"/>
              </a:spcBef>
              <a:spcAft>
                <a:spcPts val="0"/>
              </a:spcAft>
              <a:buClr>
                <a:schemeClr val="dk1"/>
              </a:buClr>
              <a:buSzPts val="1800"/>
              <a:buChar char="•"/>
              <a:defRPr/>
            </a:lvl9pPr>
          </a:lstStyle>
          <a:p/>
        </p:txBody>
      </p:sp>
      <p:sp>
        <p:nvSpPr>
          <p:cNvPr id="20" name="Google Shape;20;p15"/>
          <p:cNvSpPr txBox="1"/>
          <p:nvPr>
            <p:ph idx="4" type="body"/>
          </p:nvPr>
        </p:nvSpPr>
        <p:spPr>
          <a:xfrm>
            <a:off x="1260000" y="5266344"/>
            <a:ext cx="8405906" cy="260452"/>
          </a:xfrm>
          <a:prstGeom prst="rect">
            <a:avLst/>
          </a:prstGeom>
          <a:noFill/>
          <a:ln>
            <a:noFill/>
          </a:ln>
        </p:spPr>
        <p:txBody>
          <a:bodyPr anchorCtr="0" anchor="t" bIns="0" lIns="0" spcFirstLastPara="1" rIns="0" wrap="square" tIns="0">
            <a:noAutofit/>
          </a:bodyPr>
          <a:lstStyle>
            <a:lvl1pPr indent="-228600" lvl="0" marL="457200" marR="0" algn="l">
              <a:lnSpc>
                <a:spcPct val="130000"/>
              </a:lnSpc>
              <a:spcBef>
                <a:spcPts val="1102"/>
              </a:spcBef>
              <a:spcAft>
                <a:spcPts val="0"/>
              </a:spcAft>
              <a:buClr>
                <a:schemeClr val="dk1"/>
              </a:buClr>
              <a:buSzPts val="1400"/>
              <a:buFont typeface="Arial"/>
              <a:buNone/>
              <a:defRPr b="1" sz="1400">
                <a:latin typeface="Century Gothic"/>
                <a:ea typeface="Century Gothic"/>
                <a:cs typeface="Century Gothic"/>
                <a:sym typeface="Century Gothic"/>
              </a:defRPr>
            </a:lvl1pPr>
            <a:lvl2pPr indent="-292100" lvl="1" marL="914400" algn="l">
              <a:lnSpc>
                <a:spcPct val="90000"/>
              </a:lnSpc>
              <a:spcBef>
                <a:spcPts val="551"/>
              </a:spcBef>
              <a:spcAft>
                <a:spcPts val="0"/>
              </a:spcAft>
              <a:buClr>
                <a:schemeClr val="dk1"/>
              </a:buClr>
              <a:buSzPts val="1000"/>
              <a:buChar char="•"/>
              <a:defRPr sz="1000">
                <a:latin typeface="Century Gothic"/>
                <a:ea typeface="Century Gothic"/>
                <a:cs typeface="Century Gothic"/>
                <a:sym typeface="Century Gothic"/>
              </a:defRPr>
            </a:lvl2pPr>
            <a:lvl3pPr indent="-292100" lvl="2" marL="1371600" algn="l">
              <a:lnSpc>
                <a:spcPct val="90000"/>
              </a:lnSpc>
              <a:spcBef>
                <a:spcPts val="551"/>
              </a:spcBef>
              <a:spcAft>
                <a:spcPts val="0"/>
              </a:spcAft>
              <a:buClr>
                <a:schemeClr val="dk1"/>
              </a:buClr>
              <a:buSzPts val="1000"/>
              <a:buChar char="•"/>
              <a:defRPr sz="1000">
                <a:latin typeface="Century Gothic"/>
                <a:ea typeface="Century Gothic"/>
                <a:cs typeface="Century Gothic"/>
                <a:sym typeface="Century Gothic"/>
              </a:defRPr>
            </a:lvl3pPr>
            <a:lvl4pPr indent="-292100" lvl="3" marL="1828800" algn="l">
              <a:lnSpc>
                <a:spcPct val="90000"/>
              </a:lnSpc>
              <a:spcBef>
                <a:spcPts val="551"/>
              </a:spcBef>
              <a:spcAft>
                <a:spcPts val="0"/>
              </a:spcAft>
              <a:buClr>
                <a:schemeClr val="dk1"/>
              </a:buClr>
              <a:buSzPts val="1000"/>
              <a:buChar char="•"/>
              <a:defRPr sz="1000">
                <a:latin typeface="Century Gothic"/>
                <a:ea typeface="Century Gothic"/>
                <a:cs typeface="Century Gothic"/>
                <a:sym typeface="Century Gothic"/>
              </a:defRPr>
            </a:lvl4pPr>
            <a:lvl5pPr indent="-292100" lvl="4" marL="2286000" algn="l">
              <a:lnSpc>
                <a:spcPct val="90000"/>
              </a:lnSpc>
              <a:spcBef>
                <a:spcPts val="551"/>
              </a:spcBef>
              <a:spcAft>
                <a:spcPts val="0"/>
              </a:spcAft>
              <a:buClr>
                <a:schemeClr val="dk1"/>
              </a:buClr>
              <a:buSzPts val="1000"/>
              <a:buChar char="•"/>
              <a:defRPr sz="1000">
                <a:latin typeface="Century Gothic"/>
                <a:ea typeface="Century Gothic"/>
                <a:cs typeface="Century Gothic"/>
                <a:sym typeface="Century Gothic"/>
              </a:defRPr>
            </a:lvl5pPr>
            <a:lvl6pPr indent="-342900" lvl="5" marL="2743200" algn="l">
              <a:lnSpc>
                <a:spcPct val="90000"/>
              </a:lnSpc>
              <a:spcBef>
                <a:spcPts val="551"/>
              </a:spcBef>
              <a:spcAft>
                <a:spcPts val="0"/>
              </a:spcAft>
              <a:buClr>
                <a:schemeClr val="dk1"/>
              </a:buClr>
              <a:buSzPts val="1800"/>
              <a:buChar char="•"/>
              <a:defRPr/>
            </a:lvl6pPr>
            <a:lvl7pPr indent="-342900" lvl="6" marL="3200400" algn="l">
              <a:lnSpc>
                <a:spcPct val="90000"/>
              </a:lnSpc>
              <a:spcBef>
                <a:spcPts val="551"/>
              </a:spcBef>
              <a:spcAft>
                <a:spcPts val="0"/>
              </a:spcAft>
              <a:buClr>
                <a:schemeClr val="dk1"/>
              </a:buClr>
              <a:buSzPts val="1800"/>
              <a:buChar char="•"/>
              <a:defRPr/>
            </a:lvl7pPr>
            <a:lvl8pPr indent="-342900" lvl="7" marL="3657600" algn="l">
              <a:lnSpc>
                <a:spcPct val="90000"/>
              </a:lnSpc>
              <a:spcBef>
                <a:spcPts val="551"/>
              </a:spcBef>
              <a:spcAft>
                <a:spcPts val="0"/>
              </a:spcAft>
              <a:buClr>
                <a:schemeClr val="dk1"/>
              </a:buClr>
              <a:buSzPts val="1800"/>
              <a:buChar char="•"/>
              <a:defRPr/>
            </a:lvl8pPr>
            <a:lvl9pPr indent="-342900" lvl="8" marL="4114800" algn="l">
              <a:lnSpc>
                <a:spcPct val="90000"/>
              </a:lnSpc>
              <a:spcBef>
                <a:spcPts val="551"/>
              </a:spcBef>
              <a:spcAft>
                <a:spcPts val="0"/>
              </a:spcAft>
              <a:buClr>
                <a:schemeClr val="dk1"/>
              </a:buClr>
              <a:buSzPts val="1800"/>
              <a:buChar char="•"/>
              <a:defRPr/>
            </a:lvl9pPr>
          </a:lstStyle>
          <a:p/>
        </p:txBody>
      </p:sp>
      <p:sp>
        <p:nvSpPr>
          <p:cNvPr id="21" name="Google Shape;21;p15"/>
          <p:cNvSpPr txBox="1"/>
          <p:nvPr>
            <p:ph idx="12" type="sldNum"/>
          </p:nvPr>
        </p:nvSpPr>
        <p:spPr>
          <a:xfrm>
            <a:off x="3974306" y="7194550"/>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b="0" i="0" sz="700" u="sng" cap="none" strike="noStrike">
                <a:solidFill>
                  <a:srgbClr val="3F3F3F"/>
                </a:solidFill>
                <a:latin typeface="Century Gothic"/>
                <a:ea typeface="Century Gothic"/>
                <a:cs typeface="Century Gothic"/>
                <a:sym typeface="Century Gothic"/>
              </a:defRPr>
            </a:lvl1pPr>
            <a:lvl2pPr indent="0" lvl="1" marL="0" algn="ctr">
              <a:spcBef>
                <a:spcPts val="0"/>
              </a:spcBef>
              <a:buNone/>
              <a:defRPr b="0" i="0" sz="700" u="sng" cap="none" strike="noStrike">
                <a:solidFill>
                  <a:srgbClr val="3F3F3F"/>
                </a:solidFill>
                <a:latin typeface="Century Gothic"/>
                <a:ea typeface="Century Gothic"/>
                <a:cs typeface="Century Gothic"/>
                <a:sym typeface="Century Gothic"/>
              </a:defRPr>
            </a:lvl2pPr>
            <a:lvl3pPr indent="0" lvl="2" marL="0" algn="ctr">
              <a:spcBef>
                <a:spcPts val="0"/>
              </a:spcBef>
              <a:buNone/>
              <a:defRPr b="0" i="0" sz="700" u="sng" cap="none" strike="noStrike">
                <a:solidFill>
                  <a:srgbClr val="3F3F3F"/>
                </a:solidFill>
                <a:latin typeface="Century Gothic"/>
                <a:ea typeface="Century Gothic"/>
                <a:cs typeface="Century Gothic"/>
                <a:sym typeface="Century Gothic"/>
              </a:defRPr>
            </a:lvl3pPr>
            <a:lvl4pPr indent="0" lvl="3" marL="0" algn="ctr">
              <a:spcBef>
                <a:spcPts val="0"/>
              </a:spcBef>
              <a:buNone/>
              <a:defRPr b="0" i="0" sz="700" u="sng" cap="none" strike="noStrike">
                <a:solidFill>
                  <a:srgbClr val="3F3F3F"/>
                </a:solidFill>
                <a:latin typeface="Century Gothic"/>
                <a:ea typeface="Century Gothic"/>
                <a:cs typeface="Century Gothic"/>
                <a:sym typeface="Century Gothic"/>
              </a:defRPr>
            </a:lvl4pPr>
            <a:lvl5pPr indent="0" lvl="4" marL="0" algn="ctr">
              <a:spcBef>
                <a:spcPts val="0"/>
              </a:spcBef>
              <a:buNone/>
              <a:defRPr b="0" i="0" sz="700" u="sng" cap="none" strike="noStrike">
                <a:solidFill>
                  <a:srgbClr val="3F3F3F"/>
                </a:solidFill>
                <a:latin typeface="Century Gothic"/>
                <a:ea typeface="Century Gothic"/>
                <a:cs typeface="Century Gothic"/>
                <a:sym typeface="Century Gothic"/>
              </a:defRPr>
            </a:lvl5pPr>
            <a:lvl6pPr indent="0" lvl="5" marL="0" algn="ctr">
              <a:spcBef>
                <a:spcPts val="0"/>
              </a:spcBef>
              <a:buNone/>
              <a:defRPr b="0" i="0" sz="700" u="sng" cap="none" strike="noStrike">
                <a:solidFill>
                  <a:srgbClr val="3F3F3F"/>
                </a:solidFill>
                <a:latin typeface="Century Gothic"/>
                <a:ea typeface="Century Gothic"/>
                <a:cs typeface="Century Gothic"/>
                <a:sym typeface="Century Gothic"/>
              </a:defRPr>
            </a:lvl6pPr>
            <a:lvl7pPr indent="0" lvl="6" marL="0" algn="ctr">
              <a:spcBef>
                <a:spcPts val="0"/>
              </a:spcBef>
              <a:buNone/>
              <a:defRPr b="0" i="0" sz="700" u="sng" cap="none" strike="noStrike">
                <a:solidFill>
                  <a:srgbClr val="3F3F3F"/>
                </a:solidFill>
                <a:latin typeface="Century Gothic"/>
                <a:ea typeface="Century Gothic"/>
                <a:cs typeface="Century Gothic"/>
                <a:sym typeface="Century Gothic"/>
              </a:defRPr>
            </a:lvl7pPr>
            <a:lvl8pPr indent="0" lvl="7" marL="0" algn="ctr">
              <a:spcBef>
                <a:spcPts val="0"/>
              </a:spcBef>
              <a:buNone/>
              <a:defRPr b="0" i="0" sz="700" u="sng" cap="none" strike="noStrike">
                <a:solidFill>
                  <a:srgbClr val="3F3F3F"/>
                </a:solidFill>
                <a:latin typeface="Century Gothic"/>
                <a:ea typeface="Century Gothic"/>
                <a:cs typeface="Century Gothic"/>
                <a:sym typeface="Century Gothic"/>
              </a:defRPr>
            </a:lvl8pPr>
            <a:lvl9pPr indent="0" lvl="8" marL="0" algn="ctr">
              <a:spcBef>
                <a:spcPts val="0"/>
              </a:spcBef>
              <a:buNone/>
              <a:defRPr b="0" i="0" sz="700" u="sng" cap="none" strike="noStrike">
                <a:solidFill>
                  <a:srgbClr val="3F3F3F"/>
                </a:solidFill>
                <a:latin typeface="Century Gothic"/>
                <a:ea typeface="Century Gothic"/>
                <a:cs typeface="Century Gothic"/>
                <a:sym typeface="Century Gothic"/>
              </a:defRPr>
            </a:lvl9pPr>
          </a:lstStyle>
          <a:p>
            <a:pPr indent="0" lvl="0" marL="0" rtl="0" algn="ctr">
              <a:spcBef>
                <a:spcPts val="0"/>
              </a:spcBef>
              <a:spcAft>
                <a:spcPts val="0"/>
              </a:spcAft>
              <a:buNone/>
            </a:pPr>
            <a:fld id="{00000000-1234-1234-1234-123412341234}" type="slidenum">
              <a:rPr lang="ja-JP"/>
              <a:t>‹#›</a:t>
            </a:fld>
            <a:endParaRPr/>
          </a:p>
        </p:txBody>
      </p:sp>
    </p:spTree>
  </p:cSld>
  <p:clrMapOvr>
    <a:masterClrMapping/>
  </p:clrMapOvr>
  <p:extLst>
    <p:ext uri="{DCECCB84-F9BA-43D5-87BE-67443E8EF086}">
      <p15:sldGuideLst>
        <p15:guide id="1" orient="horz" pos="2381">
          <p15:clr>
            <a:srgbClr val="FBAE40"/>
          </p15:clr>
        </p15:guide>
        <p15:guide id="2" pos="3367">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2_タイトル スライド">
  <p:cSld name="12_タイトル スライド">
    <p:spTree>
      <p:nvGrpSpPr>
        <p:cNvPr id="22" name="Shape 22"/>
        <p:cNvGrpSpPr/>
        <p:nvPr/>
      </p:nvGrpSpPr>
      <p:grpSpPr>
        <a:xfrm>
          <a:off x="0" y="0"/>
          <a:ext cx="0" cy="0"/>
          <a:chOff x="0" y="0"/>
          <a:chExt cx="0" cy="0"/>
        </a:xfrm>
      </p:grpSpPr>
      <p:sp>
        <p:nvSpPr>
          <p:cNvPr id="23" name="Google Shape;23;p16"/>
          <p:cNvSpPr/>
          <p:nvPr/>
        </p:nvSpPr>
        <p:spPr>
          <a:xfrm>
            <a:off x="0" y="0"/>
            <a:ext cx="10693400" cy="733425"/>
          </a:xfrm>
          <a:prstGeom prst="rect">
            <a:avLst/>
          </a:prstGeom>
          <a:solidFill>
            <a:srgbClr val="FFC32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Gothic"/>
              <a:ea typeface="Century Gothic"/>
              <a:cs typeface="Century Gothic"/>
              <a:sym typeface="Century Gothic"/>
            </a:endParaRPr>
          </a:p>
        </p:txBody>
      </p:sp>
      <p:sp>
        <p:nvSpPr>
          <p:cNvPr id="24" name="Google Shape;24;p16"/>
          <p:cNvSpPr/>
          <p:nvPr/>
        </p:nvSpPr>
        <p:spPr>
          <a:xfrm>
            <a:off x="0" y="348713"/>
            <a:ext cx="288000" cy="36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Gothic"/>
              <a:ea typeface="Century Gothic"/>
              <a:cs typeface="Century Gothic"/>
              <a:sym typeface="Century Gothic"/>
            </a:endParaRPr>
          </a:p>
        </p:txBody>
      </p:sp>
      <p:sp>
        <p:nvSpPr>
          <p:cNvPr id="25" name="Google Shape;25;p16"/>
          <p:cNvSpPr txBox="1"/>
          <p:nvPr>
            <p:ph idx="12" type="sldNum"/>
          </p:nvPr>
        </p:nvSpPr>
        <p:spPr>
          <a:xfrm>
            <a:off x="3974306" y="7194550"/>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b="0" i="0" sz="700" u="sng" cap="none" strike="noStrike">
                <a:solidFill>
                  <a:srgbClr val="3F3F3F"/>
                </a:solidFill>
                <a:latin typeface="Century Gothic"/>
                <a:ea typeface="Century Gothic"/>
                <a:cs typeface="Century Gothic"/>
                <a:sym typeface="Century Gothic"/>
              </a:defRPr>
            </a:lvl1pPr>
            <a:lvl2pPr indent="0" lvl="1" marL="0" algn="ctr">
              <a:spcBef>
                <a:spcPts val="0"/>
              </a:spcBef>
              <a:buNone/>
              <a:defRPr b="0" i="0" sz="700" u="sng" cap="none" strike="noStrike">
                <a:solidFill>
                  <a:srgbClr val="3F3F3F"/>
                </a:solidFill>
                <a:latin typeface="Century Gothic"/>
                <a:ea typeface="Century Gothic"/>
                <a:cs typeface="Century Gothic"/>
                <a:sym typeface="Century Gothic"/>
              </a:defRPr>
            </a:lvl2pPr>
            <a:lvl3pPr indent="0" lvl="2" marL="0" algn="ctr">
              <a:spcBef>
                <a:spcPts val="0"/>
              </a:spcBef>
              <a:buNone/>
              <a:defRPr b="0" i="0" sz="700" u="sng" cap="none" strike="noStrike">
                <a:solidFill>
                  <a:srgbClr val="3F3F3F"/>
                </a:solidFill>
                <a:latin typeface="Century Gothic"/>
                <a:ea typeface="Century Gothic"/>
                <a:cs typeface="Century Gothic"/>
                <a:sym typeface="Century Gothic"/>
              </a:defRPr>
            </a:lvl3pPr>
            <a:lvl4pPr indent="0" lvl="3" marL="0" algn="ctr">
              <a:spcBef>
                <a:spcPts val="0"/>
              </a:spcBef>
              <a:buNone/>
              <a:defRPr b="0" i="0" sz="700" u="sng" cap="none" strike="noStrike">
                <a:solidFill>
                  <a:srgbClr val="3F3F3F"/>
                </a:solidFill>
                <a:latin typeface="Century Gothic"/>
                <a:ea typeface="Century Gothic"/>
                <a:cs typeface="Century Gothic"/>
                <a:sym typeface="Century Gothic"/>
              </a:defRPr>
            </a:lvl4pPr>
            <a:lvl5pPr indent="0" lvl="4" marL="0" algn="ctr">
              <a:spcBef>
                <a:spcPts val="0"/>
              </a:spcBef>
              <a:buNone/>
              <a:defRPr b="0" i="0" sz="700" u="sng" cap="none" strike="noStrike">
                <a:solidFill>
                  <a:srgbClr val="3F3F3F"/>
                </a:solidFill>
                <a:latin typeface="Century Gothic"/>
                <a:ea typeface="Century Gothic"/>
                <a:cs typeface="Century Gothic"/>
                <a:sym typeface="Century Gothic"/>
              </a:defRPr>
            </a:lvl5pPr>
            <a:lvl6pPr indent="0" lvl="5" marL="0" algn="ctr">
              <a:spcBef>
                <a:spcPts val="0"/>
              </a:spcBef>
              <a:buNone/>
              <a:defRPr b="0" i="0" sz="700" u="sng" cap="none" strike="noStrike">
                <a:solidFill>
                  <a:srgbClr val="3F3F3F"/>
                </a:solidFill>
                <a:latin typeface="Century Gothic"/>
                <a:ea typeface="Century Gothic"/>
                <a:cs typeface="Century Gothic"/>
                <a:sym typeface="Century Gothic"/>
              </a:defRPr>
            </a:lvl6pPr>
            <a:lvl7pPr indent="0" lvl="6" marL="0" algn="ctr">
              <a:spcBef>
                <a:spcPts val="0"/>
              </a:spcBef>
              <a:buNone/>
              <a:defRPr b="0" i="0" sz="700" u="sng" cap="none" strike="noStrike">
                <a:solidFill>
                  <a:srgbClr val="3F3F3F"/>
                </a:solidFill>
                <a:latin typeface="Century Gothic"/>
                <a:ea typeface="Century Gothic"/>
                <a:cs typeface="Century Gothic"/>
                <a:sym typeface="Century Gothic"/>
              </a:defRPr>
            </a:lvl7pPr>
            <a:lvl8pPr indent="0" lvl="7" marL="0" algn="ctr">
              <a:spcBef>
                <a:spcPts val="0"/>
              </a:spcBef>
              <a:buNone/>
              <a:defRPr b="0" i="0" sz="700" u="sng" cap="none" strike="noStrike">
                <a:solidFill>
                  <a:srgbClr val="3F3F3F"/>
                </a:solidFill>
                <a:latin typeface="Century Gothic"/>
                <a:ea typeface="Century Gothic"/>
                <a:cs typeface="Century Gothic"/>
                <a:sym typeface="Century Gothic"/>
              </a:defRPr>
            </a:lvl8pPr>
            <a:lvl9pPr indent="0" lvl="8" marL="0" algn="ctr">
              <a:spcBef>
                <a:spcPts val="0"/>
              </a:spcBef>
              <a:buNone/>
              <a:defRPr b="0" i="0" sz="700" u="sng" cap="none" strike="noStrike">
                <a:solidFill>
                  <a:srgbClr val="3F3F3F"/>
                </a:solidFill>
                <a:latin typeface="Century Gothic"/>
                <a:ea typeface="Century Gothic"/>
                <a:cs typeface="Century Gothic"/>
                <a:sym typeface="Century Gothic"/>
              </a:defRPr>
            </a:lvl9pPr>
          </a:lstStyle>
          <a:p>
            <a:pPr indent="0" lvl="0" marL="0" rtl="0" algn="ctr">
              <a:spcBef>
                <a:spcPts val="0"/>
              </a:spcBef>
              <a:spcAft>
                <a:spcPts val="0"/>
              </a:spcAft>
              <a:buNone/>
            </a:pPr>
            <a:fld id="{00000000-1234-1234-1234-123412341234}" type="slidenum">
              <a:rPr lang="ja-JP"/>
              <a:t>‹#›</a:t>
            </a:fld>
            <a:endParaRPr/>
          </a:p>
        </p:txBody>
      </p:sp>
      <p:pic>
        <p:nvPicPr>
          <p:cNvPr id="26" name="Google Shape;26;p16"/>
          <p:cNvPicPr preferRelativeResize="0"/>
          <p:nvPr/>
        </p:nvPicPr>
        <p:blipFill rotWithShape="1">
          <a:blip r:embed="rId2">
            <a:alphaModFix/>
          </a:blip>
          <a:srcRect b="0" l="0" r="0" t="0"/>
          <a:stretch/>
        </p:blipFill>
        <p:spPr>
          <a:xfrm>
            <a:off x="9218347" y="89421"/>
            <a:ext cx="1235396" cy="518583"/>
          </a:xfrm>
          <a:prstGeom prst="rect">
            <a:avLst/>
          </a:prstGeom>
          <a:noFill/>
          <a:ln>
            <a:noFill/>
          </a:ln>
        </p:spPr>
      </p:pic>
    </p:spTree>
  </p:cSld>
  <p:clrMapOvr>
    <a:masterClrMapping/>
  </p:clrMapOvr>
  <p:extLst>
    <p:ext uri="{DCECCB84-F9BA-43D5-87BE-67443E8EF086}">
      <p15:sldGuideLst>
        <p15:guide id="1" orient="horz" pos="2381">
          <p15:clr>
            <a:srgbClr val="FBAE40"/>
          </p15:clr>
        </p15:guide>
        <p15:guide id="2" pos="3367">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タイトル スライド">
  <p:cSld name="1_タイトル スライド">
    <p:spTree>
      <p:nvGrpSpPr>
        <p:cNvPr id="27" name="Shape 27"/>
        <p:cNvGrpSpPr/>
        <p:nvPr/>
      </p:nvGrpSpPr>
      <p:grpSpPr>
        <a:xfrm>
          <a:off x="0" y="0"/>
          <a:ext cx="0" cy="0"/>
          <a:chOff x="0" y="0"/>
          <a:chExt cx="0" cy="0"/>
        </a:xfrm>
      </p:grpSpPr>
      <p:sp>
        <p:nvSpPr>
          <p:cNvPr id="28" name="Google Shape;28;p17"/>
          <p:cNvSpPr/>
          <p:nvPr/>
        </p:nvSpPr>
        <p:spPr>
          <a:xfrm>
            <a:off x="-887" y="0"/>
            <a:ext cx="5346000" cy="7559675"/>
          </a:xfrm>
          <a:prstGeom prst="rect">
            <a:avLst/>
          </a:prstGeom>
          <a:solidFill>
            <a:srgbClr val="FFC32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600">
              <a:solidFill>
                <a:schemeClr val="lt1"/>
              </a:solidFill>
              <a:latin typeface="Century Gothic"/>
              <a:ea typeface="Century Gothic"/>
              <a:cs typeface="Century Gothic"/>
              <a:sym typeface="Century Gothic"/>
            </a:endParaRPr>
          </a:p>
        </p:txBody>
      </p:sp>
      <p:sp>
        <p:nvSpPr>
          <p:cNvPr id="29" name="Google Shape;29;p17"/>
          <p:cNvSpPr txBox="1"/>
          <p:nvPr>
            <p:ph type="ctrTitle"/>
          </p:nvPr>
        </p:nvSpPr>
        <p:spPr>
          <a:xfrm>
            <a:off x="6048000" y="1800000"/>
            <a:ext cx="4009336" cy="1315503"/>
          </a:xfrm>
          <a:prstGeom prst="rect">
            <a:avLst/>
          </a:prstGeom>
          <a:noFill/>
          <a:ln>
            <a:noFill/>
          </a:ln>
        </p:spPr>
        <p:txBody>
          <a:bodyPr anchorCtr="0" anchor="t" bIns="0" lIns="0" spcFirstLastPara="1" rIns="0" wrap="square" tIns="0">
            <a:normAutofit/>
          </a:bodyPr>
          <a:lstStyle>
            <a:lvl1pPr lvl="0" algn="l">
              <a:lnSpc>
                <a:spcPct val="90000"/>
              </a:lnSpc>
              <a:spcBef>
                <a:spcPts val="0"/>
              </a:spcBef>
              <a:spcAft>
                <a:spcPts val="0"/>
              </a:spcAft>
              <a:buClr>
                <a:schemeClr val="dk1"/>
              </a:buClr>
              <a:buSzPts val="4500"/>
              <a:buFont typeface="Century Gothic"/>
              <a:buNone/>
              <a:defRPr b="1" sz="45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0" name="Google Shape;30;p17"/>
          <p:cNvSpPr txBox="1"/>
          <p:nvPr>
            <p:ph idx="1" type="subTitle"/>
          </p:nvPr>
        </p:nvSpPr>
        <p:spPr>
          <a:xfrm>
            <a:off x="6048000" y="4444172"/>
            <a:ext cx="4009336" cy="315670"/>
          </a:xfrm>
          <a:prstGeom prst="rect">
            <a:avLst/>
          </a:prstGeom>
          <a:noFill/>
          <a:ln>
            <a:noFill/>
          </a:ln>
        </p:spPr>
        <p:txBody>
          <a:bodyPr anchorCtr="0" anchor="t" bIns="0" lIns="0" spcFirstLastPara="1" rIns="0" wrap="square" tIns="0">
            <a:normAutofit/>
          </a:bodyPr>
          <a:lstStyle>
            <a:lvl1pPr lvl="0" algn="l">
              <a:lnSpc>
                <a:spcPct val="90000"/>
              </a:lnSpc>
              <a:spcBef>
                <a:spcPts val="1102"/>
              </a:spcBef>
              <a:spcAft>
                <a:spcPts val="0"/>
              </a:spcAft>
              <a:buClr>
                <a:schemeClr val="dk1"/>
              </a:buClr>
              <a:buSzPts val="1400"/>
              <a:buNone/>
              <a:defRPr b="1" sz="1400"/>
            </a:lvl1pPr>
            <a:lvl2pPr lvl="1" algn="ctr">
              <a:lnSpc>
                <a:spcPct val="90000"/>
              </a:lnSpc>
              <a:spcBef>
                <a:spcPts val="551"/>
              </a:spcBef>
              <a:spcAft>
                <a:spcPts val="0"/>
              </a:spcAft>
              <a:buClr>
                <a:schemeClr val="dk1"/>
              </a:buClr>
              <a:buSzPts val="2205"/>
              <a:buNone/>
              <a:defRPr sz="2205"/>
            </a:lvl2pPr>
            <a:lvl3pPr lvl="2" algn="ctr">
              <a:lnSpc>
                <a:spcPct val="90000"/>
              </a:lnSpc>
              <a:spcBef>
                <a:spcPts val="551"/>
              </a:spcBef>
              <a:spcAft>
                <a:spcPts val="0"/>
              </a:spcAft>
              <a:buClr>
                <a:schemeClr val="dk1"/>
              </a:buClr>
              <a:buSzPts val="1984"/>
              <a:buNone/>
              <a:defRPr sz="1984"/>
            </a:lvl3pPr>
            <a:lvl4pPr lvl="3" algn="ctr">
              <a:lnSpc>
                <a:spcPct val="90000"/>
              </a:lnSpc>
              <a:spcBef>
                <a:spcPts val="551"/>
              </a:spcBef>
              <a:spcAft>
                <a:spcPts val="0"/>
              </a:spcAft>
              <a:buClr>
                <a:schemeClr val="dk1"/>
              </a:buClr>
              <a:buSzPts val="1764"/>
              <a:buNone/>
              <a:defRPr sz="1764"/>
            </a:lvl4pPr>
            <a:lvl5pPr lvl="4" algn="ctr">
              <a:lnSpc>
                <a:spcPct val="90000"/>
              </a:lnSpc>
              <a:spcBef>
                <a:spcPts val="551"/>
              </a:spcBef>
              <a:spcAft>
                <a:spcPts val="0"/>
              </a:spcAft>
              <a:buClr>
                <a:schemeClr val="dk1"/>
              </a:buClr>
              <a:buSzPts val="1764"/>
              <a:buNone/>
              <a:defRPr sz="1764"/>
            </a:lvl5pPr>
            <a:lvl6pPr lvl="5" algn="ctr">
              <a:lnSpc>
                <a:spcPct val="90000"/>
              </a:lnSpc>
              <a:spcBef>
                <a:spcPts val="551"/>
              </a:spcBef>
              <a:spcAft>
                <a:spcPts val="0"/>
              </a:spcAft>
              <a:buClr>
                <a:schemeClr val="dk1"/>
              </a:buClr>
              <a:buSzPts val="1764"/>
              <a:buNone/>
              <a:defRPr sz="1764"/>
            </a:lvl6pPr>
            <a:lvl7pPr lvl="6" algn="ctr">
              <a:lnSpc>
                <a:spcPct val="90000"/>
              </a:lnSpc>
              <a:spcBef>
                <a:spcPts val="551"/>
              </a:spcBef>
              <a:spcAft>
                <a:spcPts val="0"/>
              </a:spcAft>
              <a:buClr>
                <a:schemeClr val="dk1"/>
              </a:buClr>
              <a:buSzPts val="1764"/>
              <a:buNone/>
              <a:defRPr sz="1764"/>
            </a:lvl7pPr>
            <a:lvl8pPr lvl="7" algn="ctr">
              <a:lnSpc>
                <a:spcPct val="90000"/>
              </a:lnSpc>
              <a:spcBef>
                <a:spcPts val="551"/>
              </a:spcBef>
              <a:spcAft>
                <a:spcPts val="0"/>
              </a:spcAft>
              <a:buClr>
                <a:schemeClr val="dk1"/>
              </a:buClr>
              <a:buSzPts val="1764"/>
              <a:buNone/>
              <a:defRPr sz="1764"/>
            </a:lvl8pPr>
            <a:lvl9pPr lvl="8" algn="ctr">
              <a:lnSpc>
                <a:spcPct val="90000"/>
              </a:lnSpc>
              <a:spcBef>
                <a:spcPts val="551"/>
              </a:spcBef>
              <a:spcAft>
                <a:spcPts val="0"/>
              </a:spcAft>
              <a:buClr>
                <a:schemeClr val="dk1"/>
              </a:buClr>
              <a:buSzPts val="1764"/>
              <a:buNone/>
              <a:defRPr sz="1764"/>
            </a:lvl9pPr>
          </a:lstStyle>
          <a:p/>
        </p:txBody>
      </p:sp>
      <p:sp>
        <p:nvSpPr>
          <p:cNvPr id="31" name="Google Shape;31;p17"/>
          <p:cNvSpPr/>
          <p:nvPr>
            <p:ph idx="2" type="pic"/>
          </p:nvPr>
        </p:nvSpPr>
        <p:spPr>
          <a:xfrm flipH="1">
            <a:off x="5345113" y="0"/>
            <a:ext cx="5345113" cy="7559675"/>
          </a:xfrm>
          <a:prstGeom prst="snip1Rect">
            <a:avLst>
              <a:gd fmla="val 0" name="adj"/>
            </a:avLst>
          </a:prstGeom>
          <a:noFill/>
          <a:ln>
            <a:noFill/>
          </a:ln>
        </p:spPr>
      </p:sp>
      <p:sp>
        <p:nvSpPr>
          <p:cNvPr id="32" name="Google Shape;32;p17"/>
          <p:cNvSpPr txBox="1"/>
          <p:nvPr>
            <p:ph idx="3" type="body"/>
          </p:nvPr>
        </p:nvSpPr>
        <p:spPr>
          <a:xfrm>
            <a:off x="6047300" y="4759325"/>
            <a:ext cx="4009513" cy="1000125"/>
          </a:xfrm>
          <a:prstGeom prst="rect">
            <a:avLst/>
          </a:prstGeom>
          <a:noFill/>
          <a:ln>
            <a:noFill/>
          </a:ln>
        </p:spPr>
        <p:txBody>
          <a:bodyPr anchorCtr="0" anchor="t" bIns="0" lIns="0" spcFirstLastPara="1" rIns="0" wrap="square" tIns="0">
            <a:noAutofit/>
          </a:bodyPr>
          <a:lstStyle>
            <a:lvl1pPr indent="-228600" lvl="0" marL="457200" marR="0" algn="l">
              <a:lnSpc>
                <a:spcPct val="130000"/>
              </a:lnSpc>
              <a:spcBef>
                <a:spcPts val="1102"/>
              </a:spcBef>
              <a:spcAft>
                <a:spcPts val="0"/>
              </a:spcAft>
              <a:buClr>
                <a:schemeClr val="dk1"/>
              </a:buClr>
              <a:buSzPts val="1000"/>
              <a:buFont typeface="Arial"/>
              <a:buNone/>
              <a:defRPr sz="1000">
                <a:latin typeface="Century Gothic"/>
                <a:ea typeface="Century Gothic"/>
                <a:cs typeface="Century Gothic"/>
                <a:sym typeface="Century Gothic"/>
              </a:defRPr>
            </a:lvl1pPr>
            <a:lvl2pPr indent="-292100" lvl="1" marL="914400" algn="l">
              <a:lnSpc>
                <a:spcPct val="90000"/>
              </a:lnSpc>
              <a:spcBef>
                <a:spcPts val="551"/>
              </a:spcBef>
              <a:spcAft>
                <a:spcPts val="0"/>
              </a:spcAft>
              <a:buClr>
                <a:schemeClr val="dk1"/>
              </a:buClr>
              <a:buSzPts val="1000"/>
              <a:buChar char="•"/>
              <a:defRPr sz="1000">
                <a:latin typeface="Century Gothic"/>
                <a:ea typeface="Century Gothic"/>
                <a:cs typeface="Century Gothic"/>
                <a:sym typeface="Century Gothic"/>
              </a:defRPr>
            </a:lvl2pPr>
            <a:lvl3pPr indent="-292100" lvl="2" marL="1371600" algn="l">
              <a:lnSpc>
                <a:spcPct val="90000"/>
              </a:lnSpc>
              <a:spcBef>
                <a:spcPts val="551"/>
              </a:spcBef>
              <a:spcAft>
                <a:spcPts val="0"/>
              </a:spcAft>
              <a:buClr>
                <a:schemeClr val="dk1"/>
              </a:buClr>
              <a:buSzPts val="1000"/>
              <a:buChar char="•"/>
              <a:defRPr sz="1000">
                <a:latin typeface="Century Gothic"/>
                <a:ea typeface="Century Gothic"/>
                <a:cs typeface="Century Gothic"/>
                <a:sym typeface="Century Gothic"/>
              </a:defRPr>
            </a:lvl3pPr>
            <a:lvl4pPr indent="-292100" lvl="3" marL="1828800" algn="l">
              <a:lnSpc>
                <a:spcPct val="90000"/>
              </a:lnSpc>
              <a:spcBef>
                <a:spcPts val="551"/>
              </a:spcBef>
              <a:spcAft>
                <a:spcPts val="0"/>
              </a:spcAft>
              <a:buClr>
                <a:schemeClr val="dk1"/>
              </a:buClr>
              <a:buSzPts val="1000"/>
              <a:buChar char="•"/>
              <a:defRPr sz="1000">
                <a:latin typeface="Century Gothic"/>
                <a:ea typeface="Century Gothic"/>
                <a:cs typeface="Century Gothic"/>
                <a:sym typeface="Century Gothic"/>
              </a:defRPr>
            </a:lvl4pPr>
            <a:lvl5pPr indent="-292100" lvl="4" marL="2286000" algn="l">
              <a:lnSpc>
                <a:spcPct val="90000"/>
              </a:lnSpc>
              <a:spcBef>
                <a:spcPts val="551"/>
              </a:spcBef>
              <a:spcAft>
                <a:spcPts val="0"/>
              </a:spcAft>
              <a:buClr>
                <a:schemeClr val="dk1"/>
              </a:buClr>
              <a:buSzPts val="1000"/>
              <a:buChar char="•"/>
              <a:defRPr sz="1000">
                <a:latin typeface="Century Gothic"/>
                <a:ea typeface="Century Gothic"/>
                <a:cs typeface="Century Gothic"/>
                <a:sym typeface="Century Gothic"/>
              </a:defRPr>
            </a:lvl5pPr>
            <a:lvl6pPr indent="-342900" lvl="5" marL="2743200" algn="l">
              <a:lnSpc>
                <a:spcPct val="90000"/>
              </a:lnSpc>
              <a:spcBef>
                <a:spcPts val="551"/>
              </a:spcBef>
              <a:spcAft>
                <a:spcPts val="0"/>
              </a:spcAft>
              <a:buClr>
                <a:schemeClr val="dk1"/>
              </a:buClr>
              <a:buSzPts val="1800"/>
              <a:buChar char="•"/>
              <a:defRPr/>
            </a:lvl6pPr>
            <a:lvl7pPr indent="-342900" lvl="6" marL="3200400" algn="l">
              <a:lnSpc>
                <a:spcPct val="90000"/>
              </a:lnSpc>
              <a:spcBef>
                <a:spcPts val="551"/>
              </a:spcBef>
              <a:spcAft>
                <a:spcPts val="0"/>
              </a:spcAft>
              <a:buClr>
                <a:schemeClr val="dk1"/>
              </a:buClr>
              <a:buSzPts val="1800"/>
              <a:buChar char="•"/>
              <a:defRPr/>
            </a:lvl7pPr>
            <a:lvl8pPr indent="-342900" lvl="7" marL="3657600" algn="l">
              <a:lnSpc>
                <a:spcPct val="90000"/>
              </a:lnSpc>
              <a:spcBef>
                <a:spcPts val="551"/>
              </a:spcBef>
              <a:spcAft>
                <a:spcPts val="0"/>
              </a:spcAft>
              <a:buClr>
                <a:schemeClr val="dk1"/>
              </a:buClr>
              <a:buSzPts val="1800"/>
              <a:buChar char="•"/>
              <a:defRPr/>
            </a:lvl8pPr>
            <a:lvl9pPr indent="-342900" lvl="8" marL="4114800" algn="l">
              <a:lnSpc>
                <a:spcPct val="90000"/>
              </a:lnSpc>
              <a:spcBef>
                <a:spcPts val="551"/>
              </a:spcBef>
              <a:spcAft>
                <a:spcPts val="0"/>
              </a:spcAft>
              <a:buClr>
                <a:schemeClr val="dk1"/>
              </a:buClr>
              <a:buSzPts val="1800"/>
              <a:buChar char="•"/>
              <a:defRPr/>
            </a:lvl9pPr>
          </a:lstStyle>
          <a:p/>
        </p:txBody>
      </p:sp>
      <p:sp>
        <p:nvSpPr>
          <p:cNvPr id="33" name="Google Shape;33;p17"/>
          <p:cNvSpPr txBox="1"/>
          <p:nvPr>
            <p:ph idx="12" type="sldNum"/>
          </p:nvPr>
        </p:nvSpPr>
        <p:spPr>
          <a:xfrm>
            <a:off x="3974306" y="7194550"/>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b="0" sz="700" u="sng">
                <a:solidFill>
                  <a:srgbClr val="3F3F3F"/>
                </a:solidFill>
                <a:latin typeface="Century Gothic"/>
                <a:ea typeface="Century Gothic"/>
                <a:cs typeface="Century Gothic"/>
                <a:sym typeface="Century Gothic"/>
              </a:defRPr>
            </a:lvl1pPr>
            <a:lvl2pPr indent="0" lvl="1" marL="0" algn="ctr">
              <a:spcBef>
                <a:spcPts val="0"/>
              </a:spcBef>
              <a:buNone/>
              <a:defRPr b="0" sz="700" u="sng">
                <a:solidFill>
                  <a:srgbClr val="3F3F3F"/>
                </a:solidFill>
                <a:latin typeface="Century Gothic"/>
                <a:ea typeface="Century Gothic"/>
                <a:cs typeface="Century Gothic"/>
                <a:sym typeface="Century Gothic"/>
              </a:defRPr>
            </a:lvl2pPr>
            <a:lvl3pPr indent="0" lvl="2" marL="0" algn="ctr">
              <a:spcBef>
                <a:spcPts val="0"/>
              </a:spcBef>
              <a:buNone/>
              <a:defRPr b="0" sz="700" u="sng">
                <a:solidFill>
                  <a:srgbClr val="3F3F3F"/>
                </a:solidFill>
                <a:latin typeface="Century Gothic"/>
                <a:ea typeface="Century Gothic"/>
                <a:cs typeface="Century Gothic"/>
                <a:sym typeface="Century Gothic"/>
              </a:defRPr>
            </a:lvl3pPr>
            <a:lvl4pPr indent="0" lvl="3" marL="0" algn="ctr">
              <a:spcBef>
                <a:spcPts val="0"/>
              </a:spcBef>
              <a:buNone/>
              <a:defRPr b="0" sz="700" u="sng">
                <a:solidFill>
                  <a:srgbClr val="3F3F3F"/>
                </a:solidFill>
                <a:latin typeface="Century Gothic"/>
                <a:ea typeface="Century Gothic"/>
                <a:cs typeface="Century Gothic"/>
                <a:sym typeface="Century Gothic"/>
              </a:defRPr>
            </a:lvl4pPr>
            <a:lvl5pPr indent="0" lvl="4" marL="0" algn="ctr">
              <a:spcBef>
                <a:spcPts val="0"/>
              </a:spcBef>
              <a:buNone/>
              <a:defRPr b="0" sz="700" u="sng">
                <a:solidFill>
                  <a:srgbClr val="3F3F3F"/>
                </a:solidFill>
                <a:latin typeface="Century Gothic"/>
                <a:ea typeface="Century Gothic"/>
                <a:cs typeface="Century Gothic"/>
                <a:sym typeface="Century Gothic"/>
              </a:defRPr>
            </a:lvl5pPr>
            <a:lvl6pPr indent="0" lvl="5" marL="0" algn="ctr">
              <a:spcBef>
                <a:spcPts val="0"/>
              </a:spcBef>
              <a:buNone/>
              <a:defRPr b="0" sz="700" u="sng">
                <a:solidFill>
                  <a:srgbClr val="3F3F3F"/>
                </a:solidFill>
                <a:latin typeface="Century Gothic"/>
                <a:ea typeface="Century Gothic"/>
                <a:cs typeface="Century Gothic"/>
                <a:sym typeface="Century Gothic"/>
              </a:defRPr>
            </a:lvl6pPr>
            <a:lvl7pPr indent="0" lvl="6" marL="0" algn="ctr">
              <a:spcBef>
                <a:spcPts val="0"/>
              </a:spcBef>
              <a:buNone/>
              <a:defRPr b="0" sz="700" u="sng">
                <a:solidFill>
                  <a:srgbClr val="3F3F3F"/>
                </a:solidFill>
                <a:latin typeface="Century Gothic"/>
                <a:ea typeface="Century Gothic"/>
                <a:cs typeface="Century Gothic"/>
                <a:sym typeface="Century Gothic"/>
              </a:defRPr>
            </a:lvl7pPr>
            <a:lvl8pPr indent="0" lvl="7" marL="0" algn="ctr">
              <a:spcBef>
                <a:spcPts val="0"/>
              </a:spcBef>
              <a:buNone/>
              <a:defRPr b="0" sz="700" u="sng">
                <a:solidFill>
                  <a:srgbClr val="3F3F3F"/>
                </a:solidFill>
                <a:latin typeface="Century Gothic"/>
                <a:ea typeface="Century Gothic"/>
                <a:cs typeface="Century Gothic"/>
                <a:sym typeface="Century Gothic"/>
              </a:defRPr>
            </a:lvl8pPr>
            <a:lvl9pPr indent="0" lvl="8" marL="0" algn="ctr">
              <a:spcBef>
                <a:spcPts val="0"/>
              </a:spcBef>
              <a:buNone/>
              <a:defRPr b="0" sz="700" u="sng">
                <a:solidFill>
                  <a:srgbClr val="3F3F3F"/>
                </a:solidFill>
                <a:latin typeface="Century Gothic"/>
                <a:ea typeface="Century Gothic"/>
                <a:cs typeface="Century Gothic"/>
                <a:sym typeface="Century Gothic"/>
              </a:defRPr>
            </a:lvl9pPr>
          </a:lstStyle>
          <a:p>
            <a:pPr indent="0" lvl="0" marL="0" rtl="0" algn="ctr">
              <a:spcBef>
                <a:spcPts val="0"/>
              </a:spcBef>
              <a:spcAft>
                <a:spcPts val="0"/>
              </a:spcAft>
              <a:buNone/>
            </a:pPr>
            <a:fld id="{00000000-1234-1234-1234-123412341234}" type="slidenum">
              <a:rPr lang="ja-JP"/>
              <a:t>‹#›</a:t>
            </a:fld>
            <a:endParaRPr/>
          </a:p>
        </p:txBody>
      </p:sp>
      <p:sp>
        <p:nvSpPr>
          <p:cNvPr id="34" name="Google Shape;34;p17"/>
          <p:cNvSpPr txBox="1"/>
          <p:nvPr/>
        </p:nvSpPr>
        <p:spPr>
          <a:xfrm>
            <a:off x="6822769" y="7331537"/>
            <a:ext cx="3667671" cy="107722"/>
          </a:xfrm>
          <a:prstGeom prst="rect">
            <a:avLst/>
          </a:prstGeom>
          <a:noFill/>
          <a:ln>
            <a:noFill/>
          </a:ln>
        </p:spPr>
        <p:txBody>
          <a:bodyPr anchorCtr="0" anchor="t" bIns="0" lIns="0" spcFirstLastPara="1" rIns="0" wrap="square" tIns="0">
            <a:spAutoFit/>
          </a:bodyPr>
          <a:lstStyle/>
          <a:p>
            <a:pPr indent="0" lvl="0" marL="0" marR="0" rtl="0" algn="l">
              <a:spcBef>
                <a:spcPts val="0"/>
              </a:spcBef>
              <a:spcAft>
                <a:spcPts val="0"/>
              </a:spcAft>
              <a:buNone/>
            </a:pPr>
            <a:r>
              <a:rPr b="0" i="0" lang="ja-JP" sz="700">
                <a:solidFill>
                  <a:srgbClr val="3F3F3F"/>
                </a:solidFill>
                <a:latin typeface="Arial"/>
                <a:ea typeface="Arial"/>
                <a:cs typeface="Arial"/>
                <a:sym typeface="Arial"/>
              </a:rPr>
              <a:t>Ⓒ Digital learning experience / HAKUHODO  Inc, All  Rights  Reserved.</a:t>
            </a:r>
            <a:r>
              <a:rPr b="0" i="0" lang="ja-JP" sz="700">
                <a:solidFill>
                  <a:srgbClr val="3F3F3F"/>
                </a:solidFill>
                <a:latin typeface="Arial"/>
                <a:ea typeface="Arial"/>
                <a:cs typeface="Arial"/>
                <a:sym typeface="Arial"/>
              </a:rPr>
              <a:t> | </a:t>
            </a:r>
            <a:r>
              <a:rPr b="0" i="0" lang="ja-JP" sz="700">
                <a:solidFill>
                  <a:srgbClr val="3F3F3F"/>
                </a:solidFill>
                <a:latin typeface="Arial"/>
                <a:ea typeface="Arial"/>
                <a:cs typeface="Arial"/>
                <a:sym typeface="Arial"/>
              </a:rPr>
              <a:t>CONFIDENTIAL</a:t>
            </a:r>
            <a:endParaRPr b="0" i="0" sz="700">
              <a:solidFill>
                <a:srgbClr val="3F3F3F"/>
              </a:solidFill>
              <a:latin typeface="Arial"/>
              <a:ea typeface="Arial"/>
              <a:cs typeface="Arial"/>
              <a:sym typeface="Arial"/>
            </a:endParaRPr>
          </a:p>
        </p:txBody>
      </p:sp>
    </p:spTree>
  </p:cSld>
  <p:clrMapOvr>
    <a:masterClrMapping/>
  </p:clrMapOvr>
  <p:extLst>
    <p:ext uri="{DCECCB84-F9BA-43D5-87BE-67443E8EF086}">
      <p15:sldGuideLst>
        <p15:guide id="1" orient="horz" pos="2381">
          <p15:clr>
            <a:srgbClr val="FBAE40"/>
          </p15:clr>
        </p15:guide>
        <p15:guide id="2" pos="3367">
          <p15:clr>
            <a:srgbClr val="FBAE40"/>
          </p15:clr>
        </p15:guide>
      </p15:sldGuideLst>
    </p:ext>
  </p:extLst>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4"/>
          <p:cNvSpPr txBox="1"/>
          <p:nvPr>
            <p:ph type="title"/>
          </p:nvPr>
        </p:nvSpPr>
        <p:spPr>
          <a:xfrm>
            <a:off x="735062" y="402484"/>
            <a:ext cx="9221689" cy="1461188"/>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850"/>
              <a:buFont typeface="Century Gothic"/>
              <a:buNone/>
              <a:defRPr b="0" i="0" sz="4850" u="none" cap="none" strike="noStrike">
                <a:solidFill>
                  <a:schemeClr val="dk1"/>
                </a:solidFill>
                <a:latin typeface="Century Gothic"/>
                <a:ea typeface="Century Gothic"/>
                <a:cs typeface="Century Gothic"/>
                <a:sym typeface="Century Gothic"/>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4"/>
          <p:cNvSpPr txBox="1"/>
          <p:nvPr>
            <p:ph idx="1" type="body"/>
          </p:nvPr>
        </p:nvSpPr>
        <p:spPr>
          <a:xfrm>
            <a:off x="735062" y="2012414"/>
            <a:ext cx="9221689" cy="4796544"/>
          </a:xfrm>
          <a:prstGeom prst="rect">
            <a:avLst/>
          </a:prstGeom>
          <a:noFill/>
          <a:ln>
            <a:noFill/>
          </a:ln>
        </p:spPr>
        <p:txBody>
          <a:bodyPr anchorCtr="0" anchor="t" bIns="45700" lIns="91425" spcFirstLastPara="1" rIns="91425" wrap="square" tIns="45700">
            <a:normAutofit/>
          </a:bodyPr>
          <a:lstStyle>
            <a:lvl1pPr indent="-424561" lvl="0" marL="457200" marR="0" rtl="0" algn="l">
              <a:lnSpc>
                <a:spcPct val="90000"/>
              </a:lnSpc>
              <a:spcBef>
                <a:spcPts val="1102"/>
              </a:spcBef>
              <a:spcAft>
                <a:spcPts val="0"/>
              </a:spcAft>
              <a:buClr>
                <a:schemeClr val="dk1"/>
              </a:buClr>
              <a:buSzPts val="3086"/>
              <a:buFont typeface="Arial"/>
              <a:buChar char="•"/>
              <a:defRPr b="0" i="0" sz="3086" u="none" cap="none" strike="noStrike">
                <a:solidFill>
                  <a:schemeClr val="dk1"/>
                </a:solidFill>
                <a:latin typeface="Century Gothic"/>
                <a:ea typeface="Century Gothic"/>
                <a:cs typeface="Century Gothic"/>
                <a:sym typeface="Century Gothic"/>
              </a:defRPr>
            </a:lvl1pPr>
            <a:lvl2pPr indent="-396621" lvl="1" marL="914400" marR="0" rtl="0" algn="l">
              <a:lnSpc>
                <a:spcPct val="90000"/>
              </a:lnSpc>
              <a:spcBef>
                <a:spcPts val="551"/>
              </a:spcBef>
              <a:spcAft>
                <a:spcPts val="0"/>
              </a:spcAft>
              <a:buClr>
                <a:schemeClr val="dk1"/>
              </a:buClr>
              <a:buSzPts val="2646"/>
              <a:buFont typeface="Arial"/>
              <a:buChar char="•"/>
              <a:defRPr b="0" i="0" sz="2646" u="none" cap="none" strike="noStrike">
                <a:solidFill>
                  <a:schemeClr val="dk1"/>
                </a:solidFill>
                <a:latin typeface="Century Gothic"/>
                <a:ea typeface="Century Gothic"/>
                <a:cs typeface="Century Gothic"/>
                <a:sym typeface="Century Gothic"/>
              </a:defRPr>
            </a:lvl2pPr>
            <a:lvl3pPr indent="-368617" lvl="2" marL="1371600" marR="0" rtl="0" algn="l">
              <a:lnSpc>
                <a:spcPct val="90000"/>
              </a:lnSpc>
              <a:spcBef>
                <a:spcPts val="551"/>
              </a:spcBef>
              <a:spcAft>
                <a:spcPts val="0"/>
              </a:spcAft>
              <a:buClr>
                <a:schemeClr val="dk1"/>
              </a:buClr>
              <a:buSzPts val="2205"/>
              <a:buFont typeface="Arial"/>
              <a:buChar char="•"/>
              <a:defRPr b="0" i="0" sz="2205" u="none" cap="none" strike="noStrike">
                <a:solidFill>
                  <a:schemeClr val="dk1"/>
                </a:solidFill>
                <a:latin typeface="Century Gothic"/>
                <a:ea typeface="Century Gothic"/>
                <a:cs typeface="Century Gothic"/>
                <a:sym typeface="Century Gothic"/>
              </a:defRPr>
            </a:lvl3pPr>
            <a:lvl4pPr indent="-354583" lvl="3" marL="1828800" marR="0" rtl="0" algn="l">
              <a:lnSpc>
                <a:spcPct val="90000"/>
              </a:lnSpc>
              <a:spcBef>
                <a:spcPts val="551"/>
              </a:spcBef>
              <a:spcAft>
                <a:spcPts val="0"/>
              </a:spcAft>
              <a:buClr>
                <a:schemeClr val="dk1"/>
              </a:buClr>
              <a:buSzPts val="1984"/>
              <a:buFont typeface="Arial"/>
              <a:buChar char="•"/>
              <a:defRPr b="0" i="0" sz="1984" u="none" cap="none" strike="noStrike">
                <a:solidFill>
                  <a:schemeClr val="dk1"/>
                </a:solidFill>
                <a:latin typeface="Century Gothic"/>
                <a:ea typeface="Century Gothic"/>
                <a:cs typeface="Century Gothic"/>
                <a:sym typeface="Century Gothic"/>
              </a:defRPr>
            </a:lvl4pPr>
            <a:lvl5pPr indent="-354583" lvl="4" marL="2286000" marR="0" rtl="0" algn="l">
              <a:lnSpc>
                <a:spcPct val="90000"/>
              </a:lnSpc>
              <a:spcBef>
                <a:spcPts val="551"/>
              </a:spcBef>
              <a:spcAft>
                <a:spcPts val="0"/>
              </a:spcAft>
              <a:buClr>
                <a:schemeClr val="dk1"/>
              </a:buClr>
              <a:buSzPts val="1984"/>
              <a:buFont typeface="Arial"/>
              <a:buChar char="•"/>
              <a:defRPr b="0" i="0" sz="1984" u="none" cap="none" strike="noStrike">
                <a:solidFill>
                  <a:schemeClr val="dk1"/>
                </a:solidFill>
                <a:latin typeface="Century Gothic"/>
                <a:ea typeface="Century Gothic"/>
                <a:cs typeface="Century Gothic"/>
                <a:sym typeface="Century Gothic"/>
              </a:defRPr>
            </a:lvl5pPr>
            <a:lvl6pPr indent="-354583" lvl="5" marL="2743200" marR="0" rtl="0" algn="l">
              <a:lnSpc>
                <a:spcPct val="90000"/>
              </a:lnSpc>
              <a:spcBef>
                <a:spcPts val="551"/>
              </a:spcBef>
              <a:spcAft>
                <a:spcPts val="0"/>
              </a:spcAft>
              <a:buClr>
                <a:schemeClr val="dk1"/>
              </a:buClr>
              <a:buSzPts val="1984"/>
              <a:buFont typeface="Arial"/>
              <a:buChar char="•"/>
              <a:defRPr b="0" i="0" sz="1984" u="none" cap="none" strike="noStrike">
                <a:solidFill>
                  <a:schemeClr val="dk1"/>
                </a:solidFill>
                <a:latin typeface="Century Gothic"/>
                <a:ea typeface="Century Gothic"/>
                <a:cs typeface="Century Gothic"/>
                <a:sym typeface="Century Gothic"/>
              </a:defRPr>
            </a:lvl6pPr>
            <a:lvl7pPr indent="-354583" lvl="6" marL="3200400" marR="0" rtl="0" algn="l">
              <a:lnSpc>
                <a:spcPct val="90000"/>
              </a:lnSpc>
              <a:spcBef>
                <a:spcPts val="551"/>
              </a:spcBef>
              <a:spcAft>
                <a:spcPts val="0"/>
              </a:spcAft>
              <a:buClr>
                <a:schemeClr val="dk1"/>
              </a:buClr>
              <a:buSzPts val="1984"/>
              <a:buFont typeface="Arial"/>
              <a:buChar char="•"/>
              <a:defRPr b="0" i="0" sz="1984" u="none" cap="none" strike="noStrike">
                <a:solidFill>
                  <a:schemeClr val="dk1"/>
                </a:solidFill>
                <a:latin typeface="Century Gothic"/>
                <a:ea typeface="Century Gothic"/>
                <a:cs typeface="Century Gothic"/>
                <a:sym typeface="Century Gothic"/>
              </a:defRPr>
            </a:lvl7pPr>
            <a:lvl8pPr indent="-354584" lvl="7" marL="3657600" marR="0" rtl="0" algn="l">
              <a:lnSpc>
                <a:spcPct val="90000"/>
              </a:lnSpc>
              <a:spcBef>
                <a:spcPts val="551"/>
              </a:spcBef>
              <a:spcAft>
                <a:spcPts val="0"/>
              </a:spcAft>
              <a:buClr>
                <a:schemeClr val="dk1"/>
              </a:buClr>
              <a:buSzPts val="1984"/>
              <a:buFont typeface="Arial"/>
              <a:buChar char="•"/>
              <a:defRPr b="0" i="0" sz="1984" u="none" cap="none" strike="noStrike">
                <a:solidFill>
                  <a:schemeClr val="dk1"/>
                </a:solidFill>
                <a:latin typeface="Century Gothic"/>
                <a:ea typeface="Century Gothic"/>
                <a:cs typeface="Century Gothic"/>
                <a:sym typeface="Century Gothic"/>
              </a:defRPr>
            </a:lvl8pPr>
            <a:lvl9pPr indent="-354584" lvl="8" marL="4114800" marR="0" rtl="0" algn="l">
              <a:lnSpc>
                <a:spcPct val="90000"/>
              </a:lnSpc>
              <a:spcBef>
                <a:spcPts val="551"/>
              </a:spcBef>
              <a:spcAft>
                <a:spcPts val="0"/>
              </a:spcAft>
              <a:buClr>
                <a:schemeClr val="dk1"/>
              </a:buClr>
              <a:buSzPts val="1984"/>
              <a:buFont typeface="Arial"/>
              <a:buChar char="•"/>
              <a:defRPr b="0" i="0" sz="1984" u="none" cap="none" strike="noStrike">
                <a:solidFill>
                  <a:schemeClr val="dk1"/>
                </a:solidFill>
                <a:latin typeface="Century Gothic"/>
                <a:ea typeface="Century Gothic"/>
                <a:cs typeface="Century Gothic"/>
                <a:sym typeface="Century Gothic"/>
              </a:defRPr>
            </a:lvl9pPr>
          </a:lstStyle>
          <a:p/>
        </p:txBody>
      </p:sp>
      <p:sp>
        <p:nvSpPr>
          <p:cNvPr id="12" name="Google Shape;12;p14"/>
          <p:cNvSpPr txBox="1"/>
          <p:nvPr>
            <p:ph idx="10" type="dt"/>
          </p:nvPr>
        </p:nvSpPr>
        <p:spPr>
          <a:xfrm>
            <a:off x="735062" y="7006700"/>
            <a:ext cx="2405658" cy="402483"/>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323" u="none" cap="none" strike="noStrike">
                <a:solidFill>
                  <a:srgbClr val="888888"/>
                </a:solidFill>
                <a:latin typeface="Century Gothic"/>
                <a:ea typeface="Century Gothic"/>
                <a:cs typeface="Century Gothic"/>
                <a:sym typeface="Century Gothic"/>
              </a:defRPr>
            </a:lvl1pPr>
            <a:lvl2pPr lvl="1"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2pPr>
            <a:lvl3pPr lvl="2"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3pPr>
            <a:lvl4pPr lvl="3"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4pPr>
            <a:lvl5pPr lvl="4"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5pPr>
            <a:lvl6pPr lvl="5"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6pPr>
            <a:lvl7pPr lvl="6"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7pPr>
            <a:lvl8pPr lvl="7"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8pPr>
            <a:lvl9pPr lvl="8"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9pPr>
          </a:lstStyle>
          <a:p/>
        </p:txBody>
      </p:sp>
      <p:sp>
        <p:nvSpPr>
          <p:cNvPr id="13" name="Google Shape;13;p14"/>
          <p:cNvSpPr txBox="1"/>
          <p:nvPr>
            <p:ph idx="11" type="ftr"/>
          </p:nvPr>
        </p:nvSpPr>
        <p:spPr>
          <a:xfrm>
            <a:off x="3541663" y="7006700"/>
            <a:ext cx="3608487" cy="402483"/>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323" u="none" cap="none" strike="noStrike">
                <a:solidFill>
                  <a:srgbClr val="888888"/>
                </a:solidFill>
                <a:latin typeface="Century Gothic"/>
                <a:ea typeface="Century Gothic"/>
                <a:cs typeface="Century Gothic"/>
                <a:sym typeface="Century Gothic"/>
              </a:defRPr>
            </a:lvl1pPr>
            <a:lvl2pPr lvl="1"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2pPr>
            <a:lvl3pPr lvl="2"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3pPr>
            <a:lvl4pPr lvl="3"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4pPr>
            <a:lvl5pPr lvl="4"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5pPr>
            <a:lvl6pPr lvl="5"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6pPr>
            <a:lvl7pPr lvl="6"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7pPr>
            <a:lvl8pPr lvl="7"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8pPr>
            <a:lvl9pPr lvl="8"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9pPr>
          </a:lstStyle>
          <a:p/>
        </p:txBody>
      </p:sp>
      <p:sp>
        <p:nvSpPr>
          <p:cNvPr id="14" name="Google Shape;14;p14"/>
          <p:cNvSpPr txBox="1"/>
          <p:nvPr>
            <p:ph idx="12" type="sldNum"/>
          </p:nvPr>
        </p:nvSpPr>
        <p:spPr>
          <a:xfrm>
            <a:off x="7551093" y="7006700"/>
            <a:ext cx="2405658" cy="402483"/>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323" u="none" cap="none" strike="noStrike">
                <a:solidFill>
                  <a:srgbClr val="888888"/>
                </a:solidFill>
                <a:latin typeface="Century Gothic"/>
                <a:ea typeface="Century Gothic"/>
                <a:cs typeface="Century Gothic"/>
                <a:sym typeface="Century Gothic"/>
              </a:defRPr>
            </a:lvl1pPr>
            <a:lvl2pPr indent="0" lvl="1" marL="0" marR="0" rtl="0" algn="r">
              <a:spcBef>
                <a:spcPts val="0"/>
              </a:spcBef>
              <a:buNone/>
              <a:defRPr b="0" i="0" sz="1323" u="none" cap="none" strike="noStrike">
                <a:solidFill>
                  <a:srgbClr val="888888"/>
                </a:solidFill>
                <a:latin typeface="Century Gothic"/>
                <a:ea typeface="Century Gothic"/>
                <a:cs typeface="Century Gothic"/>
                <a:sym typeface="Century Gothic"/>
              </a:defRPr>
            </a:lvl2pPr>
            <a:lvl3pPr indent="0" lvl="2" marL="0" marR="0" rtl="0" algn="r">
              <a:spcBef>
                <a:spcPts val="0"/>
              </a:spcBef>
              <a:buNone/>
              <a:defRPr b="0" i="0" sz="1323" u="none" cap="none" strike="noStrike">
                <a:solidFill>
                  <a:srgbClr val="888888"/>
                </a:solidFill>
                <a:latin typeface="Century Gothic"/>
                <a:ea typeface="Century Gothic"/>
                <a:cs typeface="Century Gothic"/>
                <a:sym typeface="Century Gothic"/>
              </a:defRPr>
            </a:lvl3pPr>
            <a:lvl4pPr indent="0" lvl="3" marL="0" marR="0" rtl="0" algn="r">
              <a:spcBef>
                <a:spcPts val="0"/>
              </a:spcBef>
              <a:buNone/>
              <a:defRPr b="0" i="0" sz="1323" u="none" cap="none" strike="noStrike">
                <a:solidFill>
                  <a:srgbClr val="888888"/>
                </a:solidFill>
                <a:latin typeface="Century Gothic"/>
                <a:ea typeface="Century Gothic"/>
                <a:cs typeface="Century Gothic"/>
                <a:sym typeface="Century Gothic"/>
              </a:defRPr>
            </a:lvl4pPr>
            <a:lvl5pPr indent="0" lvl="4" marL="0" marR="0" rtl="0" algn="r">
              <a:spcBef>
                <a:spcPts val="0"/>
              </a:spcBef>
              <a:buNone/>
              <a:defRPr b="0" i="0" sz="1323" u="none" cap="none" strike="noStrike">
                <a:solidFill>
                  <a:srgbClr val="888888"/>
                </a:solidFill>
                <a:latin typeface="Century Gothic"/>
                <a:ea typeface="Century Gothic"/>
                <a:cs typeface="Century Gothic"/>
                <a:sym typeface="Century Gothic"/>
              </a:defRPr>
            </a:lvl5pPr>
            <a:lvl6pPr indent="0" lvl="5" marL="0" marR="0" rtl="0" algn="r">
              <a:spcBef>
                <a:spcPts val="0"/>
              </a:spcBef>
              <a:buNone/>
              <a:defRPr b="0" i="0" sz="1323" u="none" cap="none" strike="noStrike">
                <a:solidFill>
                  <a:srgbClr val="888888"/>
                </a:solidFill>
                <a:latin typeface="Century Gothic"/>
                <a:ea typeface="Century Gothic"/>
                <a:cs typeface="Century Gothic"/>
                <a:sym typeface="Century Gothic"/>
              </a:defRPr>
            </a:lvl6pPr>
            <a:lvl7pPr indent="0" lvl="6" marL="0" marR="0" rtl="0" algn="r">
              <a:spcBef>
                <a:spcPts val="0"/>
              </a:spcBef>
              <a:buNone/>
              <a:defRPr b="0" i="0" sz="1323" u="none" cap="none" strike="noStrike">
                <a:solidFill>
                  <a:srgbClr val="888888"/>
                </a:solidFill>
                <a:latin typeface="Century Gothic"/>
                <a:ea typeface="Century Gothic"/>
                <a:cs typeface="Century Gothic"/>
                <a:sym typeface="Century Gothic"/>
              </a:defRPr>
            </a:lvl7pPr>
            <a:lvl8pPr indent="0" lvl="7" marL="0" marR="0" rtl="0" algn="r">
              <a:spcBef>
                <a:spcPts val="0"/>
              </a:spcBef>
              <a:buNone/>
              <a:defRPr b="0" i="0" sz="1323" u="none" cap="none" strike="noStrike">
                <a:solidFill>
                  <a:srgbClr val="888888"/>
                </a:solidFill>
                <a:latin typeface="Century Gothic"/>
                <a:ea typeface="Century Gothic"/>
                <a:cs typeface="Century Gothic"/>
                <a:sym typeface="Century Gothic"/>
              </a:defRPr>
            </a:lvl8pPr>
            <a:lvl9pPr indent="0" lvl="8" marL="0" marR="0" rtl="0" algn="r">
              <a:spcBef>
                <a:spcPts val="0"/>
              </a:spcBef>
              <a:buNone/>
              <a:defRPr b="0" i="0" sz="1323" u="none" cap="none" strike="noStrike">
                <a:solidFill>
                  <a:srgbClr val="888888"/>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ja-JP"/>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png"/><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 name="Shape 38"/>
        <p:cNvGrpSpPr/>
        <p:nvPr/>
      </p:nvGrpSpPr>
      <p:grpSpPr>
        <a:xfrm>
          <a:off x="0" y="0"/>
          <a:ext cx="0" cy="0"/>
          <a:chOff x="0" y="0"/>
          <a:chExt cx="0" cy="0"/>
        </a:xfrm>
      </p:grpSpPr>
      <p:sp>
        <p:nvSpPr>
          <p:cNvPr id="39" name="Google Shape;39;p1"/>
          <p:cNvSpPr txBox="1"/>
          <p:nvPr>
            <p:ph idx="12" type="sldNum"/>
          </p:nvPr>
        </p:nvSpPr>
        <p:spPr>
          <a:xfrm>
            <a:off x="3974306" y="7194550"/>
            <a:ext cx="2743200" cy="365125"/>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fld id="{00000000-1234-1234-1234-123412341234}" type="slidenum">
              <a:rPr lang="ja-JP"/>
              <a:t>‹#›</a:t>
            </a:fld>
            <a:endParaRPr/>
          </a:p>
        </p:txBody>
      </p:sp>
      <p:sp>
        <p:nvSpPr>
          <p:cNvPr id="40" name="Google Shape;40;p1"/>
          <p:cNvSpPr txBox="1"/>
          <p:nvPr/>
        </p:nvSpPr>
        <p:spPr>
          <a:xfrm>
            <a:off x="524669" y="2612557"/>
            <a:ext cx="9642474" cy="600164"/>
          </a:xfrm>
          <a:prstGeom prst="rect">
            <a:avLst/>
          </a:prstGeom>
          <a:noFill/>
          <a:ln>
            <a:noFill/>
          </a:ln>
        </p:spPr>
        <p:txBody>
          <a:bodyPr anchorCtr="0" anchor="t" bIns="45700" lIns="91425" spcFirstLastPara="1" rIns="91425" wrap="square" tIns="45700">
            <a:spAutoFit/>
          </a:bodyPr>
          <a:lstStyle/>
          <a:p>
            <a:pPr indent="0" lvl="0" marL="0" marR="0" rtl="0" algn="ctr">
              <a:lnSpc>
                <a:spcPct val="150000"/>
              </a:lnSpc>
              <a:spcBef>
                <a:spcPts val="0"/>
              </a:spcBef>
              <a:spcAft>
                <a:spcPts val="0"/>
              </a:spcAft>
              <a:buNone/>
            </a:pPr>
            <a:r>
              <a:rPr b="0" i="0" lang="ja-JP" sz="2400" u="none" cap="none" strike="noStrike">
                <a:solidFill>
                  <a:schemeClr val="dk1"/>
                </a:solidFill>
                <a:latin typeface="Meiryo"/>
                <a:ea typeface="Meiryo"/>
                <a:cs typeface="Meiryo"/>
                <a:sym typeface="Meiryo"/>
              </a:rPr>
              <a:t>デジタル学園祭</a:t>
            </a:r>
            <a:endParaRPr b="0" i="0" sz="2400" u="none" cap="none" strike="noStrike">
              <a:solidFill>
                <a:schemeClr val="dk1"/>
              </a:solidFill>
              <a:latin typeface="Meiryo"/>
              <a:ea typeface="Meiryo"/>
              <a:cs typeface="Meiryo"/>
              <a:sym typeface="Meiryo"/>
            </a:endParaRPr>
          </a:p>
        </p:txBody>
      </p:sp>
      <p:pic>
        <p:nvPicPr>
          <p:cNvPr id="41" name="Google Shape;41;p1"/>
          <p:cNvPicPr preferRelativeResize="0"/>
          <p:nvPr/>
        </p:nvPicPr>
        <p:blipFill rotWithShape="1">
          <a:blip r:embed="rId3">
            <a:alphaModFix/>
          </a:blip>
          <a:srcRect b="0" l="0" r="0" t="0"/>
          <a:stretch/>
        </p:blipFill>
        <p:spPr>
          <a:xfrm>
            <a:off x="5443463" y="6687671"/>
            <a:ext cx="1272345" cy="563169"/>
          </a:xfrm>
          <a:prstGeom prst="rect">
            <a:avLst/>
          </a:prstGeom>
          <a:noFill/>
          <a:ln>
            <a:noFill/>
          </a:ln>
        </p:spPr>
      </p:pic>
      <p:cxnSp>
        <p:nvCxnSpPr>
          <p:cNvPr id="42" name="Google Shape;42;p1"/>
          <p:cNvCxnSpPr/>
          <p:nvPr/>
        </p:nvCxnSpPr>
        <p:spPr>
          <a:xfrm>
            <a:off x="393700" y="2405759"/>
            <a:ext cx="9673665" cy="0"/>
          </a:xfrm>
          <a:prstGeom prst="straightConnector1">
            <a:avLst/>
          </a:prstGeom>
          <a:noFill/>
          <a:ln cap="flat" cmpd="sng" w="34925">
            <a:solidFill>
              <a:srgbClr val="FFC000"/>
            </a:solidFill>
            <a:prstDash val="solid"/>
            <a:miter lim="800000"/>
            <a:headEnd len="sm" w="sm" type="none"/>
            <a:tailEnd len="sm" w="sm" type="none"/>
          </a:ln>
        </p:spPr>
      </p:cxnSp>
      <p:cxnSp>
        <p:nvCxnSpPr>
          <p:cNvPr id="43" name="Google Shape;43;p1"/>
          <p:cNvCxnSpPr/>
          <p:nvPr/>
        </p:nvCxnSpPr>
        <p:spPr>
          <a:xfrm>
            <a:off x="393700" y="4626178"/>
            <a:ext cx="9673665" cy="0"/>
          </a:xfrm>
          <a:prstGeom prst="straightConnector1">
            <a:avLst/>
          </a:prstGeom>
          <a:noFill/>
          <a:ln cap="flat" cmpd="sng" w="34925">
            <a:solidFill>
              <a:srgbClr val="FFC000"/>
            </a:solidFill>
            <a:prstDash val="solid"/>
            <a:miter lim="800000"/>
            <a:headEnd len="sm" w="sm" type="none"/>
            <a:tailEnd len="sm" w="sm" type="none"/>
          </a:ln>
        </p:spPr>
      </p:cxnSp>
      <p:sp>
        <p:nvSpPr>
          <p:cNvPr id="44" name="Google Shape;44;p1"/>
          <p:cNvSpPr txBox="1"/>
          <p:nvPr/>
        </p:nvSpPr>
        <p:spPr>
          <a:xfrm>
            <a:off x="524669" y="3212721"/>
            <a:ext cx="9642474" cy="1138773"/>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i="0" lang="ja-JP" sz="3400" u="none" cap="none" strike="noStrike">
                <a:solidFill>
                  <a:schemeClr val="dk1"/>
                </a:solidFill>
                <a:latin typeface="Meiryo"/>
                <a:ea typeface="Meiryo"/>
                <a:cs typeface="Meiryo"/>
                <a:sym typeface="Meiryo"/>
              </a:rPr>
              <a:t>「全国情報教育コンテスト2024」</a:t>
            </a:r>
            <a:endParaRPr b="1" i="0" sz="3400" u="none" cap="none" strike="noStrike">
              <a:solidFill>
                <a:schemeClr val="dk1"/>
              </a:solidFill>
              <a:latin typeface="Meiryo"/>
              <a:ea typeface="Meiryo"/>
              <a:cs typeface="Meiryo"/>
              <a:sym typeface="Meiryo"/>
            </a:endParaRPr>
          </a:p>
          <a:p>
            <a:pPr indent="0" lvl="0" marL="0" marR="0" rtl="0" algn="ctr">
              <a:spcBef>
                <a:spcPts val="0"/>
              </a:spcBef>
              <a:spcAft>
                <a:spcPts val="0"/>
              </a:spcAft>
              <a:buNone/>
            </a:pPr>
            <a:r>
              <a:rPr b="1" i="0" lang="ja-JP" sz="3400" u="none" cap="none" strike="noStrike">
                <a:solidFill>
                  <a:schemeClr val="dk1"/>
                </a:solidFill>
                <a:latin typeface="Meiryo"/>
                <a:ea typeface="Meiryo"/>
                <a:cs typeface="Meiryo"/>
                <a:sym typeface="Meiryo"/>
              </a:rPr>
              <a:t>−応募用紙−</a:t>
            </a:r>
            <a:endParaRPr b="1" i="0" sz="3400" u="none" cap="none" strike="noStrike">
              <a:solidFill>
                <a:schemeClr val="dk1"/>
              </a:solidFill>
              <a:latin typeface="Meiryo"/>
              <a:ea typeface="Meiryo"/>
              <a:cs typeface="Meiryo"/>
              <a:sym typeface="Meiryo"/>
            </a:endParaRPr>
          </a:p>
        </p:txBody>
      </p:sp>
      <p:pic>
        <p:nvPicPr>
          <p:cNvPr id="45" name="Google Shape;45;p1"/>
          <p:cNvPicPr preferRelativeResize="0"/>
          <p:nvPr/>
        </p:nvPicPr>
        <p:blipFill rotWithShape="1">
          <a:blip r:embed="rId4">
            <a:alphaModFix/>
          </a:blip>
          <a:srcRect b="0" l="0" r="0" t="0"/>
          <a:stretch/>
        </p:blipFill>
        <p:spPr>
          <a:xfrm>
            <a:off x="3716010" y="6613207"/>
            <a:ext cx="1384907" cy="581343"/>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10"/>
          <p:cNvSpPr txBox="1"/>
          <p:nvPr>
            <p:ph idx="12" type="sldNum"/>
          </p:nvPr>
        </p:nvSpPr>
        <p:spPr>
          <a:xfrm>
            <a:off x="3974306" y="7194550"/>
            <a:ext cx="2743200" cy="365125"/>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fld id="{00000000-1234-1234-1234-123412341234}" type="slidenum">
              <a:rPr lang="ja-JP"/>
              <a:t>‹#›</a:t>
            </a:fld>
            <a:endParaRPr/>
          </a:p>
        </p:txBody>
      </p:sp>
      <p:sp>
        <p:nvSpPr>
          <p:cNvPr id="127" name="Google Shape;127;p10"/>
          <p:cNvSpPr txBox="1"/>
          <p:nvPr/>
        </p:nvSpPr>
        <p:spPr>
          <a:xfrm>
            <a:off x="393700" y="276225"/>
            <a:ext cx="3221355" cy="257763"/>
          </a:xfrm>
          <a:prstGeom prst="rect">
            <a:avLst/>
          </a:prstGeom>
          <a:noFill/>
          <a:ln>
            <a:noFill/>
          </a:ln>
        </p:spPr>
        <p:txBody>
          <a:bodyPr anchorCtr="0" anchor="t" bIns="0" lIns="0" spcFirstLastPara="1" rIns="0" wrap="square" tIns="11425">
            <a:spAutoFit/>
          </a:bodyPr>
          <a:lstStyle/>
          <a:p>
            <a:pPr indent="0" lvl="0" marL="12700" marR="0" rtl="0" algn="l">
              <a:spcBef>
                <a:spcPts val="0"/>
              </a:spcBef>
              <a:spcAft>
                <a:spcPts val="0"/>
              </a:spcAft>
              <a:buNone/>
            </a:pPr>
            <a:r>
              <a:rPr b="1" i="0" lang="ja-JP" sz="1600" u="none" cap="none" strike="noStrike">
                <a:solidFill>
                  <a:schemeClr val="dk1"/>
                </a:solidFill>
                <a:latin typeface="Meiryo"/>
                <a:ea typeface="Meiryo"/>
                <a:cs typeface="Meiryo"/>
                <a:sym typeface="Meiryo"/>
              </a:rPr>
              <a:t>応募作品</a:t>
            </a:r>
            <a:endParaRPr b="1" i="0" sz="1600" u="none" cap="none" strike="noStrike">
              <a:solidFill>
                <a:schemeClr val="dk1"/>
              </a:solidFill>
              <a:latin typeface="Meiryo"/>
              <a:ea typeface="Meiryo"/>
              <a:cs typeface="Meiryo"/>
              <a:sym typeface="Meiryo"/>
            </a:endParaRPr>
          </a:p>
        </p:txBody>
      </p:sp>
      <p:sp>
        <p:nvSpPr>
          <p:cNvPr id="128" name="Google Shape;128;p10"/>
          <p:cNvSpPr txBox="1"/>
          <p:nvPr/>
        </p:nvSpPr>
        <p:spPr>
          <a:xfrm>
            <a:off x="393700" y="976747"/>
            <a:ext cx="9673665" cy="415458"/>
          </a:xfrm>
          <a:prstGeom prst="rect">
            <a:avLst/>
          </a:prstGeom>
          <a:noFill/>
          <a:ln>
            <a:noFill/>
          </a:ln>
        </p:spPr>
        <p:txBody>
          <a:bodyPr anchorCtr="0" anchor="t" bIns="45700" lIns="91425" spcFirstLastPara="1" rIns="91425" wrap="square" tIns="45700">
            <a:spAutoFit/>
          </a:bodyPr>
          <a:lstStyle/>
          <a:p>
            <a:pPr indent="0" lvl="0" marL="0" marR="0" rtl="0" algn="l">
              <a:lnSpc>
                <a:spcPct val="150000"/>
              </a:lnSpc>
              <a:spcBef>
                <a:spcPts val="0"/>
              </a:spcBef>
              <a:spcAft>
                <a:spcPts val="0"/>
              </a:spcAft>
              <a:buNone/>
            </a:pPr>
            <a:r>
              <a:rPr b="1" i="0" lang="ja-JP" sz="1400" u="none" cap="none" strike="noStrike">
                <a:solidFill>
                  <a:schemeClr val="dk1"/>
                </a:solidFill>
                <a:latin typeface="Meiryo"/>
                <a:ea typeface="Meiryo"/>
                <a:cs typeface="Meiryo"/>
                <a:sym typeface="Meiryo"/>
              </a:rPr>
              <a:t>作品のタイトル【必須】</a:t>
            </a:r>
            <a:endParaRPr b="1" i="0" sz="1400" u="none" cap="none" strike="noStrike">
              <a:solidFill>
                <a:schemeClr val="dk1"/>
              </a:solidFill>
              <a:latin typeface="Meiryo"/>
              <a:ea typeface="Meiryo"/>
              <a:cs typeface="Meiryo"/>
              <a:sym typeface="Meiryo"/>
            </a:endParaRPr>
          </a:p>
        </p:txBody>
      </p:sp>
      <p:cxnSp>
        <p:nvCxnSpPr>
          <p:cNvPr id="129" name="Google Shape;129;p10"/>
          <p:cNvCxnSpPr/>
          <p:nvPr/>
        </p:nvCxnSpPr>
        <p:spPr>
          <a:xfrm>
            <a:off x="393700" y="1348723"/>
            <a:ext cx="9673665" cy="0"/>
          </a:xfrm>
          <a:prstGeom prst="straightConnector1">
            <a:avLst/>
          </a:prstGeom>
          <a:noFill/>
          <a:ln cap="flat" cmpd="sng" w="9525">
            <a:solidFill>
              <a:schemeClr val="accent2"/>
            </a:solidFill>
            <a:prstDash val="solid"/>
            <a:miter lim="800000"/>
            <a:headEnd len="sm" w="sm" type="none"/>
            <a:tailEnd len="sm" w="sm" type="none"/>
          </a:ln>
        </p:spPr>
      </p:cxnSp>
      <p:sp>
        <p:nvSpPr>
          <p:cNvPr id="130" name="Google Shape;130;p10"/>
          <p:cNvSpPr txBox="1"/>
          <p:nvPr/>
        </p:nvSpPr>
        <p:spPr>
          <a:xfrm>
            <a:off x="7175331" y="825355"/>
            <a:ext cx="3339721" cy="461624"/>
          </a:xfrm>
          <a:prstGeom prst="rect">
            <a:avLst/>
          </a:prstGeom>
          <a:solidFill>
            <a:srgbClr val="FF0000"/>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ja-JP" sz="1200" u="none" cap="none" strike="noStrike">
                <a:solidFill>
                  <a:schemeClr val="lt1"/>
                </a:solidFill>
                <a:latin typeface="Meiryo"/>
                <a:ea typeface="Meiryo"/>
                <a:cs typeface="Meiryo"/>
                <a:sym typeface="Meiryo"/>
              </a:rPr>
              <a:t>スライド１枚で図や絵も用いて記載してください。</a:t>
            </a:r>
            <a:endParaRPr b="0" i="0" sz="1200" u="none" cap="none" strike="noStrike">
              <a:solidFill>
                <a:schemeClr val="lt1"/>
              </a:solidFill>
              <a:latin typeface="Meiryo"/>
              <a:ea typeface="Meiryo"/>
              <a:cs typeface="Meiryo"/>
              <a:sym typeface="Meiryo"/>
            </a:endParaRPr>
          </a:p>
        </p:txBody>
      </p:sp>
      <p:sp>
        <p:nvSpPr>
          <p:cNvPr id="131" name="Google Shape;131;p10"/>
          <p:cNvSpPr txBox="1"/>
          <p:nvPr/>
        </p:nvSpPr>
        <p:spPr>
          <a:xfrm>
            <a:off x="393700" y="2074180"/>
            <a:ext cx="9494371" cy="415458"/>
          </a:xfrm>
          <a:prstGeom prst="rect">
            <a:avLst/>
          </a:prstGeom>
          <a:noFill/>
          <a:ln>
            <a:noFill/>
          </a:ln>
        </p:spPr>
        <p:txBody>
          <a:bodyPr anchorCtr="0" anchor="t" bIns="45700" lIns="91425" spcFirstLastPara="1" rIns="91425" wrap="square" tIns="45700">
            <a:spAutoFit/>
          </a:bodyPr>
          <a:lstStyle/>
          <a:p>
            <a:pPr indent="0" lvl="0" marL="0" marR="0" rtl="0" algn="l">
              <a:lnSpc>
                <a:spcPct val="150000"/>
              </a:lnSpc>
              <a:spcBef>
                <a:spcPts val="0"/>
              </a:spcBef>
              <a:spcAft>
                <a:spcPts val="0"/>
              </a:spcAft>
              <a:buNone/>
            </a:pPr>
            <a:r>
              <a:rPr b="1" i="0" lang="ja-JP" sz="1400" u="none" cap="none" strike="noStrike">
                <a:solidFill>
                  <a:schemeClr val="dk1"/>
                </a:solidFill>
                <a:latin typeface="Meiryo"/>
                <a:ea typeface="Meiryo"/>
                <a:cs typeface="Meiryo"/>
                <a:sym typeface="Meiryo"/>
              </a:rPr>
              <a:t>作品の概要・特徴【必須】</a:t>
            </a:r>
            <a:endParaRPr b="1" i="0" sz="1400" u="none" cap="none" strike="noStrike">
              <a:solidFill>
                <a:schemeClr val="dk1"/>
              </a:solidFill>
              <a:latin typeface="Meiryo"/>
              <a:ea typeface="Meiryo"/>
              <a:cs typeface="Meiryo"/>
              <a:sym typeface="Meiryo"/>
            </a:endParaRPr>
          </a:p>
        </p:txBody>
      </p:sp>
      <p:cxnSp>
        <p:nvCxnSpPr>
          <p:cNvPr id="132" name="Google Shape;132;p10"/>
          <p:cNvCxnSpPr/>
          <p:nvPr/>
        </p:nvCxnSpPr>
        <p:spPr>
          <a:xfrm>
            <a:off x="393700" y="2446156"/>
            <a:ext cx="9673665" cy="0"/>
          </a:xfrm>
          <a:prstGeom prst="straightConnector1">
            <a:avLst/>
          </a:prstGeom>
          <a:noFill/>
          <a:ln cap="flat" cmpd="sng" w="9525">
            <a:solidFill>
              <a:schemeClr val="accent2"/>
            </a:solidFill>
            <a:prstDash val="solid"/>
            <a:miter lim="800000"/>
            <a:headEnd len="sm" w="sm" type="none"/>
            <a:tailEnd len="sm" w="sm" type="none"/>
          </a:ln>
        </p:spPr>
      </p:cxnSp>
      <p:sp>
        <p:nvSpPr>
          <p:cNvPr id="133" name="Google Shape;133;p10"/>
          <p:cNvSpPr txBox="1"/>
          <p:nvPr/>
        </p:nvSpPr>
        <p:spPr>
          <a:xfrm>
            <a:off x="365638" y="2502239"/>
            <a:ext cx="9960535" cy="40006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ja-JP" sz="1000" u="none" cap="none" strike="noStrike">
                <a:solidFill>
                  <a:schemeClr val="dk1"/>
                </a:solidFill>
                <a:latin typeface="Meiryo"/>
                <a:ea typeface="Meiryo"/>
                <a:cs typeface="Meiryo"/>
                <a:sym typeface="Meiryo"/>
              </a:rPr>
              <a:t>使用技術：□ AI （生成系/人工知能）　□ IoT　□ロボット　□ VR/AR　□ 3D　□プログラミング　 □クラウド　□その他（　　　　　　　　　　　　　　　　　）</a:t>
            </a:r>
            <a:endParaRPr b="0" i="0" sz="1000" u="none" cap="none" strike="noStrike">
              <a:solidFill>
                <a:schemeClr val="dk1"/>
              </a:solidFill>
              <a:latin typeface="Meiryo"/>
              <a:ea typeface="Meiryo"/>
              <a:cs typeface="Meiryo"/>
              <a:sym typeface="Meiryo"/>
            </a:endParaRPr>
          </a:p>
          <a:p>
            <a:pPr indent="0" lvl="0" marL="0" marR="0" rtl="0" algn="l">
              <a:spcBef>
                <a:spcPts val="0"/>
              </a:spcBef>
              <a:spcAft>
                <a:spcPts val="0"/>
              </a:spcAft>
              <a:buNone/>
            </a:pPr>
            <a:r>
              <a:rPr b="0" i="0" lang="ja-JP" sz="1000" u="none" cap="none" strike="noStrike">
                <a:solidFill>
                  <a:schemeClr val="dk1"/>
                </a:solidFill>
                <a:latin typeface="Meiryo"/>
                <a:ea typeface="Meiryo"/>
                <a:cs typeface="Meiryo"/>
                <a:sym typeface="Meiryo"/>
              </a:rPr>
              <a:t>※該当する項目の□を■に塗りつぶしてください。その他を選んだ場合は、カッコ内に技術を記載してください。</a:t>
            </a:r>
            <a:endParaRPr b="0" i="0" sz="1000" u="none" cap="none" strike="noStrike">
              <a:solidFill>
                <a:schemeClr val="dk1"/>
              </a:solidFill>
              <a:latin typeface="Meiryo"/>
              <a:ea typeface="Meiryo"/>
              <a:cs typeface="Meiryo"/>
              <a:sym typeface="Meiryo"/>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11"/>
          <p:cNvSpPr/>
          <p:nvPr/>
        </p:nvSpPr>
        <p:spPr>
          <a:xfrm rot="-8290626">
            <a:off x="8211563" y="1427052"/>
            <a:ext cx="228600" cy="366670"/>
          </a:xfrm>
          <a:prstGeom prst="triangle">
            <a:avLst>
              <a:gd fmla="val 50000" name="adj"/>
            </a:avLst>
          </a:prstGeom>
          <a:solidFill>
            <a:srgbClr val="FF00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Gothic"/>
              <a:ea typeface="Century Gothic"/>
              <a:cs typeface="Century Gothic"/>
              <a:sym typeface="Century Gothic"/>
            </a:endParaRPr>
          </a:p>
        </p:txBody>
      </p:sp>
      <p:sp>
        <p:nvSpPr>
          <p:cNvPr id="139" name="Google Shape;139;p11"/>
          <p:cNvSpPr/>
          <p:nvPr/>
        </p:nvSpPr>
        <p:spPr>
          <a:xfrm>
            <a:off x="393700" y="932328"/>
            <a:ext cx="9673665" cy="518925"/>
          </a:xfrm>
          <a:prstGeom prst="rect">
            <a:avLst/>
          </a:prstGeom>
          <a:solidFill>
            <a:srgbClr val="FFF5E8"/>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Gothic"/>
              <a:ea typeface="Century Gothic"/>
              <a:cs typeface="Century Gothic"/>
              <a:sym typeface="Century Gothic"/>
            </a:endParaRPr>
          </a:p>
        </p:txBody>
      </p:sp>
      <p:sp>
        <p:nvSpPr>
          <p:cNvPr id="140" name="Google Shape;140;p11"/>
          <p:cNvSpPr txBox="1"/>
          <p:nvPr>
            <p:ph idx="12" type="sldNum"/>
          </p:nvPr>
        </p:nvSpPr>
        <p:spPr>
          <a:xfrm>
            <a:off x="3974306" y="7194550"/>
            <a:ext cx="2743200" cy="365125"/>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fld id="{00000000-1234-1234-1234-123412341234}" type="slidenum">
              <a:rPr lang="ja-JP"/>
              <a:t>‹#›</a:t>
            </a:fld>
            <a:endParaRPr/>
          </a:p>
        </p:txBody>
      </p:sp>
      <p:sp>
        <p:nvSpPr>
          <p:cNvPr id="141" name="Google Shape;141;p11"/>
          <p:cNvSpPr txBox="1"/>
          <p:nvPr/>
        </p:nvSpPr>
        <p:spPr>
          <a:xfrm>
            <a:off x="393700" y="276225"/>
            <a:ext cx="3221355" cy="257763"/>
          </a:xfrm>
          <a:prstGeom prst="rect">
            <a:avLst/>
          </a:prstGeom>
          <a:noFill/>
          <a:ln>
            <a:noFill/>
          </a:ln>
        </p:spPr>
        <p:txBody>
          <a:bodyPr anchorCtr="0" anchor="t" bIns="0" lIns="0" spcFirstLastPara="1" rIns="0" wrap="square" tIns="11425">
            <a:spAutoFit/>
          </a:bodyPr>
          <a:lstStyle/>
          <a:p>
            <a:pPr indent="0" lvl="0" marL="12700" marR="0" rtl="0" algn="l">
              <a:spcBef>
                <a:spcPts val="0"/>
              </a:spcBef>
              <a:spcAft>
                <a:spcPts val="0"/>
              </a:spcAft>
              <a:buNone/>
            </a:pPr>
            <a:r>
              <a:rPr b="1" i="0" lang="ja-JP" sz="1600" u="none" cap="none" strike="noStrike">
                <a:solidFill>
                  <a:schemeClr val="dk1"/>
                </a:solidFill>
                <a:latin typeface="Meiryo"/>
                <a:ea typeface="Meiryo"/>
                <a:cs typeface="Meiryo"/>
                <a:sym typeface="Meiryo"/>
              </a:rPr>
              <a:t>応募作品概要</a:t>
            </a:r>
            <a:endParaRPr b="1" i="0" sz="1600" u="none" cap="none" strike="noStrike">
              <a:solidFill>
                <a:schemeClr val="dk1"/>
              </a:solidFill>
              <a:latin typeface="Meiryo"/>
              <a:ea typeface="Meiryo"/>
              <a:cs typeface="Meiryo"/>
              <a:sym typeface="Meiryo"/>
            </a:endParaRPr>
          </a:p>
        </p:txBody>
      </p:sp>
      <p:sp>
        <p:nvSpPr>
          <p:cNvPr id="142" name="Google Shape;142;p11"/>
          <p:cNvSpPr txBox="1"/>
          <p:nvPr/>
        </p:nvSpPr>
        <p:spPr>
          <a:xfrm>
            <a:off x="393700" y="1595312"/>
            <a:ext cx="9673665" cy="415458"/>
          </a:xfrm>
          <a:prstGeom prst="rect">
            <a:avLst/>
          </a:prstGeom>
          <a:noFill/>
          <a:ln>
            <a:noFill/>
          </a:ln>
        </p:spPr>
        <p:txBody>
          <a:bodyPr anchorCtr="0" anchor="t" bIns="45700" lIns="91425" spcFirstLastPara="1" rIns="91425" wrap="square" tIns="45700">
            <a:spAutoFit/>
          </a:bodyPr>
          <a:lstStyle/>
          <a:p>
            <a:pPr indent="0" lvl="0" marL="0" marR="0" rtl="0" algn="l">
              <a:lnSpc>
                <a:spcPct val="150000"/>
              </a:lnSpc>
              <a:spcBef>
                <a:spcPts val="0"/>
              </a:spcBef>
              <a:spcAft>
                <a:spcPts val="0"/>
              </a:spcAft>
              <a:buNone/>
            </a:pPr>
            <a:r>
              <a:rPr b="1" i="0" lang="ja-JP" sz="1400" u="none" cap="none" strike="noStrike">
                <a:solidFill>
                  <a:schemeClr val="dk1"/>
                </a:solidFill>
                <a:latin typeface="Meiryo"/>
                <a:ea typeface="Meiryo"/>
                <a:cs typeface="Meiryo"/>
                <a:sym typeface="Meiryo"/>
              </a:rPr>
              <a:t>1）応募作品は、どのような（社会）課題を解決するものですか。【必須】</a:t>
            </a:r>
            <a:endParaRPr/>
          </a:p>
        </p:txBody>
      </p:sp>
      <p:sp>
        <p:nvSpPr>
          <p:cNvPr id="143" name="Google Shape;143;p11"/>
          <p:cNvSpPr txBox="1"/>
          <p:nvPr/>
        </p:nvSpPr>
        <p:spPr>
          <a:xfrm>
            <a:off x="7066998" y="1127306"/>
            <a:ext cx="3339721" cy="461624"/>
          </a:xfrm>
          <a:prstGeom prst="rect">
            <a:avLst/>
          </a:prstGeom>
          <a:solidFill>
            <a:srgbClr val="FF0000"/>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ja-JP" sz="1200" u="none" cap="none" strike="noStrike">
                <a:solidFill>
                  <a:schemeClr val="lt1"/>
                </a:solidFill>
                <a:latin typeface="Meiryo"/>
                <a:ea typeface="Meiryo"/>
                <a:cs typeface="Meiryo"/>
                <a:sym typeface="Meiryo"/>
              </a:rPr>
              <a:t>それぞれの項目について規定のスライド枚数以内で図や絵も用いて記載してください。</a:t>
            </a:r>
            <a:endParaRPr b="0" i="0" sz="1200" u="none" cap="none" strike="noStrike">
              <a:solidFill>
                <a:schemeClr val="lt1"/>
              </a:solidFill>
              <a:latin typeface="Meiryo"/>
              <a:ea typeface="Meiryo"/>
              <a:cs typeface="Meiryo"/>
              <a:sym typeface="Meiryo"/>
            </a:endParaRPr>
          </a:p>
        </p:txBody>
      </p:sp>
      <p:cxnSp>
        <p:nvCxnSpPr>
          <p:cNvPr id="144" name="Google Shape;144;p11"/>
          <p:cNvCxnSpPr/>
          <p:nvPr/>
        </p:nvCxnSpPr>
        <p:spPr>
          <a:xfrm>
            <a:off x="393700" y="1967288"/>
            <a:ext cx="9673665" cy="0"/>
          </a:xfrm>
          <a:prstGeom prst="straightConnector1">
            <a:avLst/>
          </a:prstGeom>
          <a:noFill/>
          <a:ln cap="flat" cmpd="sng" w="12700">
            <a:solidFill>
              <a:srgbClr val="FFC000"/>
            </a:solidFill>
            <a:prstDash val="solid"/>
            <a:miter lim="800000"/>
            <a:headEnd len="sm" w="sm" type="none"/>
            <a:tailEnd len="sm" w="sm" type="none"/>
          </a:ln>
        </p:spPr>
      </p:cxnSp>
      <p:sp>
        <p:nvSpPr>
          <p:cNvPr id="145" name="Google Shape;145;p11"/>
          <p:cNvSpPr txBox="1"/>
          <p:nvPr/>
        </p:nvSpPr>
        <p:spPr>
          <a:xfrm>
            <a:off x="486072" y="943463"/>
            <a:ext cx="5890299" cy="507791"/>
          </a:xfrm>
          <a:prstGeom prst="rect">
            <a:avLst/>
          </a:prstGeom>
          <a:noFill/>
          <a:ln>
            <a:noFill/>
          </a:ln>
        </p:spPr>
        <p:txBody>
          <a:bodyPr anchorCtr="0" anchor="t" bIns="45700" lIns="91425" spcFirstLastPara="1" rIns="91425" wrap="square" tIns="45700">
            <a:spAutoFit/>
          </a:bodyPr>
          <a:lstStyle/>
          <a:p>
            <a:pPr indent="0" lvl="0" marL="0" marR="0" rtl="0" algn="l">
              <a:lnSpc>
                <a:spcPct val="150000"/>
              </a:lnSpc>
              <a:spcBef>
                <a:spcPts val="0"/>
              </a:spcBef>
              <a:spcAft>
                <a:spcPts val="0"/>
              </a:spcAft>
              <a:buNone/>
            </a:pPr>
            <a:r>
              <a:rPr b="1" i="0" lang="ja-JP" sz="1800" u="none" cap="none" strike="noStrike">
                <a:solidFill>
                  <a:srgbClr val="FF6300"/>
                </a:solidFill>
                <a:latin typeface="Meiryo"/>
                <a:ea typeface="Meiryo"/>
                <a:cs typeface="Meiryo"/>
                <a:sym typeface="Meiryo"/>
              </a:rPr>
              <a:t>どのような課題を解決したいのか　※スライド3枚以内</a:t>
            </a:r>
            <a:endParaRPr b="1" i="0" sz="1800" u="none" cap="none" strike="noStrike">
              <a:solidFill>
                <a:srgbClr val="FF6300"/>
              </a:solidFill>
              <a:latin typeface="Meiryo"/>
              <a:ea typeface="Meiryo"/>
              <a:cs typeface="Meiryo"/>
              <a:sym typeface="Meiryo"/>
            </a:endParaRPr>
          </a:p>
        </p:txBody>
      </p:sp>
      <p:sp>
        <p:nvSpPr>
          <p:cNvPr id="146" name="Google Shape;146;p11"/>
          <p:cNvSpPr txBox="1"/>
          <p:nvPr/>
        </p:nvSpPr>
        <p:spPr>
          <a:xfrm>
            <a:off x="393700" y="2302356"/>
            <a:ext cx="9904413" cy="415458"/>
          </a:xfrm>
          <a:prstGeom prst="rect">
            <a:avLst/>
          </a:prstGeom>
          <a:noFill/>
          <a:ln>
            <a:noFill/>
          </a:ln>
        </p:spPr>
        <p:txBody>
          <a:bodyPr anchorCtr="0" anchor="t" bIns="45700" lIns="91425" spcFirstLastPara="1" rIns="91425" wrap="square" tIns="45700">
            <a:spAutoFit/>
          </a:bodyPr>
          <a:lstStyle/>
          <a:p>
            <a:pPr indent="0" lvl="0" marL="0" marR="0" rtl="0" algn="l">
              <a:lnSpc>
                <a:spcPct val="150000"/>
              </a:lnSpc>
              <a:spcBef>
                <a:spcPts val="0"/>
              </a:spcBef>
              <a:spcAft>
                <a:spcPts val="0"/>
              </a:spcAft>
              <a:buNone/>
            </a:pPr>
            <a:r>
              <a:rPr b="1" i="0" lang="ja-JP" sz="1400" u="none" cap="none" strike="noStrike">
                <a:solidFill>
                  <a:schemeClr val="dk1"/>
                </a:solidFill>
                <a:latin typeface="Meiryo"/>
                <a:ea typeface="Meiryo"/>
                <a:cs typeface="Meiryo"/>
                <a:sym typeface="Meiryo"/>
              </a:rPr>
              <a:t>２）なぜその（社会）課題を解決しようと思ったのですか？ 【必須】</a:t>
            </a:r>
            <a:endParaRPr b="1" i="0" sz="1400" u="none" cap="none" strike="noStrike">
              <a:solidFill>
                <a:schemeClr val="dk1"/>
              </a:solidFill>
              <a:latin typeface="Meiryo"/>
              <a:ea typeface="Meiryo"/>
              <a:cs typeface="Meiryo"/>
              <a:sym typeface="Meiryo"/>
            </a:endParaRPr>
          </a:p>
        </p:txBody>
      </p:sp>
      <p:cxnSp>
        <p:nvCxnSpPr>
          <p:cNvPr id="147" name="Google Shape;147;p11"/>
          <p:cNvCxnSpPr/>
          <p:nvPr/>
        </p:nvCxnSpPr>
        <p:spPr>
          <a:xfrm>
            <a:off x="393700" y="2674332"/>
            <a:ext cx="9673665" cy="0"/>
          </a:xfrm>
          <a:prstGeom prst="straightConnector1">
            <a:avLst/>
          </a:prstGeom>
          <a:noFill/>
          <a:ln cap="flat" cmpd="sng" w="12700">
            <a:solidFill>
              <a:srgbClr val="FFC000"/>
            </a:solidFill>
            <a:prstDash val="solid"/>
            <a:miter lim="800000"/>
            <a:headEnd len="sm" w="sm" type="none"/>
            <a:tailEnd len="sm" w="sm" type="none"/>
          </a:ln>
        </p:spPr>
      </p:cxnSp>
      <p:sp>
        <p:nvSpPr>
          <p:cNvPr id="148" name="Google Shape;148;p11"/>
          <p:cNvSpPr txBox="1"/>
          <p:nvPr/>
        </p:nvSpPr>
        <p:spPr>
          <a:xfrm>
            <a:off x="393699" y="3070870"/>
            <a:ext cx="10013019" cy="415458"/>
          </a:xfrm>
          <a:prstGeom prst="rect">
            <a:avLst/>
          </a:prstGeom>
          <a:noFill/>
          <a:ln>
            <a:noFill/>
          </a:ln>
        </p:spPr>
        <p:txBody>
          <a:bodyPr anchorCtr="0" anchor="t" bIns="45700" lIns="91425" spcFirstLastPara="1" rIns="91425" wrap="square" tIns="45700">
            <a:spAutoFit/>
          </a:bodyPr>
          <a:lstStyle/>
          <a:p>
            <a:pPr indent="0" lvl="0" marL="0" marR="0" rtl="0" algn="l">
              <a:lnSpc>
                <a:spcPct val="150000"/>
              </a:lnSpc>
              <a:spcBef>
                <a:spcPts val="0"/>
              </a:spcBef>
              <a:spcAft>
                <a:spcPts val="0"/>
              </a:spcAft>
              <a:buNone/>
            </a:pPr>
            <a:r>
              <a:rPr b="1" i="0" lang="ja-JP" sz="1400" u="none" cap="none" strike="noStrike">
                <a:solidFill>
                  <a:schemeClr val="dk1"/>
                </a:solidFill>
                <a:latin typeface="Meiryo"/>
                <a:ea typeface="Meiryo"/>
                <a:cs typeface="Meiryo"/>
                <a:sym typeface="Meiryo"/>
              </a:rPr>
              <a:t>3-1）（社会）課題を解決したらどんな社会が実現できますか？ 【必須】</a:t>
            </a:r>
            <a:endParaRPr b="1" i="0" sz="1400" u="none" cap="none" strike="noStrike">
              <a:solidFill>
                <a:schemeClr val="dk1"/>
              </a:solidFill>
              <a:latin typeface="Meiryo"/>
              <a:ea typeface="Meiryo"/>
              <a:cs typeface="Meiryo"/>
              <a:sym typeface="Meiryo"/>
            </a:endParaRPr>
          </a:p>
        </p:txBody>
      </p:sp>
      <p:cxnSp>
        <p:nvCxnSpPr>
          <p:cNvPr id="149" name="Google Shape;149;p11"/>
          <p:cNvCxnSpPr/>
          <p:nvPr/>
        </p:nvCxnSpPr>
        <p:spPr>
          <a:xfrm>
            <a:off x="393700" y="3442846"/>
            <a:ext cx="9673665" cy="0"/>
          </a:xfrm>
          <a:prstGeom prst="straightConnector1">
            <a:avLst/>
          </a:prstGeom>
          <a:noFill/>
          <a:ln cap="flat" cmpd="sng" w="12700">
            <a:solidFill>
              <a:srgbClr val="FFC000"/>
            </a:solidFill>
            <a:prstDash val="solid"/>
            <a:miter lim="800000"/>
            <a:headEnd len="sm" w="sm" type="none"/>
            <a:tailEnd len="sm" w="sm" type="none"/>
          </a:ln>
        </p:spPr>
      </p:cxnSp>
      <p:sp>
        <p:nvSpPr>
          <p:cNvPr id="150" name="Google Shape;150;p11"/>
          <p:cNvSpPr txBox="1"/>
          <p:nvPr/>
        </p:nvSpPr>
        <p:spPr>
          <a:xfrm>
            <a:off x="393700" y="4630239"/>
            <a:ext cx="9424670" cy="61551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ja-JP" sz="1400" u="none" cap="none" strike="noStrike">
                <a:solidFill>
                  <a:schemeClr val="dk1"/>
                </a:solidFill>
                <a:latin typeface="Meiryo"/>
                <a:ea typeface="Meiryo"/>
                <a:cs typeface="Meiryo"/>
                <a:sym typeface="Meiryo"/>
              </a:rPr>
              <a:t>4）現在、その課題に対する解決方法はありますか？【必須】</a:t>
            </a:r>
            <a:endParaRPr/>
          </a:p>
          <a:p>
            <a:pPr indent="0" lvl="0" marL="0" marR="0" rtl="0" algn="l">
              <a:spcBef>
                <a:spcPts val="0"/>
              </a:spcBef>
              <a:spcAft>
                <a:spcPts val="0"/>
              </a:spcAft>
              <a:buNone/>
            </a:pPr>
            <a:r>
              <a:rPr b="0" i="0" lang="ja-JP" sz="1000" u="none" cap="none" strike="noStrike">
                <a:solidFill>
                  <a:schemeClr val="dk1"/>
                </a:solidFill>
                <a:latin typeface="Meiryo"/>
                <a:ea typeface="Meiryo"/>
                <a:cs typeface="Meiryo"/>
                <a:sym typeface="Meiryo"/>
              </a:rPr>
              <a:t>ある場合、既存の解決方法では不十分な理由を説明してください。</a:t>
            </a:r>
            <a:endParaRPr b="0" i="0" sz="1000" u="none" cap="none" strike="noStrike">
              <a:solidFill>
                <a:schemeClr val="dk1"/>
              </a:solidFill>
              <a:latin typeface="Meiryo"/>
              <a:ea typeface="Meiryo"/>
              <a:cs typeface="Meiryo"/>
              <a:sym typeface="Meiryo"/>
            </a:endParaRPr>
          </a:p>
          <a:p>
            <a:pPr indent="0" lvl="0" marL="0" marR="0" rtl="0" algn="l">
              <a:spcBef>
                <a:spcPts val="0"/>
              </a:spcBef>
              <a:spcAft>
                <a:spcPts val="0"/>
              </a:spcAft>
              <a:buNone/>
            </a:pPr>
            <a:r>
              <a:rPr b="0" i="0" lang="ja-JP" sz="1000" u="none" cap="none" strike="noStrike">
                <a:solidFill>
                  <a:schemeClr val="dk1"/>
                </a:solidFill>
                <a:latin typeface="Meiryo"/>
                <a:ea typeface="Meiryo"/>
                <a:cs typeface="Meiryo"/>
                <a:sym typeface="Meiryo"/>
              </a:rPr>
              <a:t>ない場合、なぜ実現していないのかの課題を説明してください。</a:t>
            </a:r>
            <a:endParaRPr/>
          </a:p>
        </p:txBody>
      </p:sp>
      <p:cxnSp>
        <p:nvCxnSpPr>
          <p:cNvPr id="151" name="Google Shape;151;p11"/>
          <p:cNvCxnSpPr/>
          <p:nvPr/>
        </p:nvCxnSpPr>
        <p:spPr>
          <a:xfrm>
            <a:off x="393700" y="5269328"/>
            <a:ext cx="9673665" cy="0"/>
          </a:xfrm>
          <a:prstGeom prst="straightConnector1">
            <a:avLst/>
          </a:prstGeom>
          <a:noFill/>
          <a:ln cap="flat" cmpd="sng" w="12700">
            <a:solidFill>
              <a:srgbClr val="FFC000"/>
            </a:solidFill>
            <a:prstDash val="solid"/>
            <a:miter lim="800000"/>
            <a:headEnd len="sm" w="sm" type="none"/>
            <a:tailEnd len="sm" w="sm" type="none"/>
          </a:ln>
        </p:spPr>
      </p:cxnSp>
      <p:sp>
        <p:nvSpPr>
          <p:cNvPr id="152" name="Google Shape;152;p11"/>
          <p:cNvSpPr txBox="1"/>
          <p:nvPr/>
        </p:nvSpPr>
        <p:spPr>
          <a:xfrm>
            <a:off x="393699" y="3854668"/>
            <a:ext cx="10013019" cy="415458"/>
          </a:xfrm>
          <a:prstGeom prst="rect">
            <a:avLst/>
          </a:prstGeom>
          <a:noFill/>
          <a:ln>
            <a:noFill/>
          </a:ln>
        </p:spPr>
        <p:txBody>
          <a:bodyPr anchorCtr="0" anchor="t" bIns="45700" lIns="91425" spcFirstLastPara="1" rIns="91425" wrap="square" tIns="45700">
            <a:spAutoFit/>
          </a:bodyPr>
          <a:lstStyle/>
          <a:p>
            <a:pPr indent="0" lvl="0" marL="0" marR="0" rtl="0" algn="l">
              <a:lnSpc>
                <a:spcPct val="150000"/>
              </a:lnSpc>
              <a:spcBef>
                <a:spcPts val="0"/>
              </a:spcBef>
              <a:spcAft>
                <a:spcPts val="0"/>
              </a:spcAft>
              <a:buNone/>
            </a:pPr>
            <a:r>
              <a:rPr b="1" i="0" lang="ja-JP" sz="1400" u="none" cap="none" strike="noStrike">
                <a:solidFill>
                  <a:schemeClr val="dk1"/>
                </a:solidFill>
                <a:latin typeface="Meiryo"/>
                <a:ea typeface="Meiryo"/>
                <a:cs typeface="Meiryo"/>
                <a:sym typeface="Meiryo"/>
              </a:rPr>
              <a:t>3-2） （社会）課題を解決したら社会にとってどのような良い影響がありますか？ 【必須】</a:t>
            </a:r>
            <a:endParaRPr b="1" i="0" sz="1400" u="none" cap="none" strike="noStrike">
              <a:solidFill>
                <a:schemeClr val="dk1"/>
              </a:solidFill>
              <a:latin typeface="Meiryo"/>
              <a:ea typeface="Meiryo"/>
              <a:cs typeface="Meiryo"/>
              <a:sym typeface="Meiryo"/>
            </a:endParaRPr>
          </a:p>
        </p:txBody>
      </p:sp>
      <p:cxnSp>
        <p:nvCxnSpPr>
          <p:cNvPr id="153" name="Google Shape;153;p11"/>
          <p:cNvCxnSpPr/>
          <p:nvPr/>
        </p:nvCxnSpPr>
        <p:spPr>
          <a:xfrm>
            <a:off x="393700" y="4226644"/>
            <a:ext cx="9673665" cy="0"/>
          </a:xfrm>
          <a:prstGeom prst="straightConnector1">
            <a:avLst/>
          </a:prstGeom>
          <a:noFill/>
          <a:ln cap="flat" cmpd="sng" w="12700">
            <a:solidFill>
              <a:srgbClr val="FFC000"/>
            </a:solidFill>
            <a:prstDash val="solid"/>
            <a:miter lim="800000"/>
            <a:headEnd len="sm" w="sm" type="none"/>
            <a:tailEnd len="sm" w="sm" type="none"/>
          </a:ln>
        </p:spPr>
      </p:cxnSp>
      <p:sp>
        <p:nvSpPr>
          <p:cNvPr id="154" name="Google Shape;154;p11"/>
          <p:cNvSpPr txBox="1"/>
          <p:nvPr/>
        </p:nvSpPr>
        <p:spPr>
          <a:xfrm>
            <a:off x="393700" y="5575651"/>
            <a:ext cx="9424670" cy="30773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ja-JP" sz="1400" u="none" cap="none" strike="noStrike">
                <a:solidFill>
                  <a:schemeClr val="dk1"/>
                </a:solidFill>
                <a:latin typeface="Meiryo"/>
                <a:ea typeface="Meiryo"/>
                <a:cs typeface="Meiryo"/>
                <a:sym typeface="Meiryo"/>
              </a:rPr>
              <a:t>５）その課題に対してどのような解決方法が考えられますか？(仮説)【必須】</a:t>
            </a:r>
            <a:endParaRPr/>
          </a:p>
        </p:txBody>
      </p:sp>
      <p:cxnSp>
        <p:nvCxnSpPr>
          <p:cNvPr id="155" name="Google Shape;155;p11"/>
          <p:cNvCxnSpPr/>
          <p:nvPr/>
        </p:nvCxnSpPr>
        <p:spPr>
          <a:xfrm>
            <a:off x="393700" y="5900971"/>
            <a:ext cx="9673665" cy="0"/>
          </a:xfrm>
          <a:prstGeom prst="straightConnector1">
            <a:avLst/>
          </a:prstGeom>
          <a:noFill/>
          <a:ln cap="flat" cmpd="sng" w="12700">
            <a:solidFill>
              <a:srgbClr val="FFC000"/>
            </a:solidFill>
            <a:prstDash val="solid"/>
            <a:miter lim="800000"/>
            <a:headEnd len="sm" w="sm" type="none"/>
            <a:tailEnd len="sm" w="sm" type="none"/>
          </a:ln>
        </p:spPr>
      </p:cxn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12"/>
          <p:cNvSpPr txBox="1"/>
          <p:nvPr>
            <p:ph idx="12" type="sldNum"/>
          </p:nvPr>
        </p:nvSpPr>
        <p:spPr>
          <a:xfrm>
            <a:off x="3974306" y="7194550"/>
            <a:ext cx="2743200" cy="365125"/>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fld id="{00000000-1234-1234-1234-123412341234}" type="slidenum">
              <a:rPr lang="ja-JP"/>
              <a:t>‹#›</a:t>
            </a:fld>
            <a:endParaRPr/>
          </a:p>
        </p:txBody>
      </p:sp>
      <p:sp>
        <p:nvSpPr>
          <p:cNvPr id="161" name="Google Shape;161;p12"/>
          <p:cNvSpPr txBox="1"/>
          <p:nvPr/>
        </p:nvSpPr>
        <p:spPr>
          <a:xfrm>
            <a:off x="393700" y="276225"/>
            <a:ext cx="3221355" cy="257763"/>
          </a:xfrm>
          <a:prstGeom prst="rect">
            <a:avLst/>
          </a:prstGeom>
          <a:noFill/>
          <a:ln>
            <a:noFill/>
          </a:ln>
        </p:spPr>
        <p:txBody>
          <a:bodyPr anchorCtr="0" anchor="t" bIns="0" lIns="0" spcFirstLastPara="1" rIns="0" wrap="square" tIns="11425">
            <a:spAutoFit/>
          </a:bodyPr>
          <a:lstStyle/>
          <a:p>
            <a:pPr indent="0" lvl="0" marL="12700" marR="0" rtl="0" algn="l">
              <a:spcBef>
                <a:spcPts val="0"/>
              </a:spcBef>
              <a:spcAft>
                <a:spcPts val="0"/>
              </a:spcAft>
              <a:buNone/>
            </a:pPr>
            <a:r>
              <a:rPr b="1" i="0" lang="ja-JP" sz="1600" u="none" cap="none" strike="noStrike">
                <a:solidFill>
                  <a:schemeClr val="dk1"/>
                </a:solidFill>
                <a:latin typeface="Meiryo"/>
                <a:ea typeface="Meiryo"/>
                <a:cs typeface="Meiryo"/>
                <a:sym typeface="Meiryo"/>
              </a:rPr>
              <a:t>応募作品</a:t>
            </a:r>
            <a:endParaRPr b="1" i="0" sz="1600" u="none" cap="none" strike="noStrike">
              <a:solidFill>
                <a:schemeClr val="dk1"/>
              </a:solidFill>
              <a:latin typeface="Meiryo"/>
              <a:ea typeface="Meiryo"/>
              <a:cs typeface="Meiryo"/>
              <a:sym typeface="Meiryo"/>
            </a:endParaRPr>
          </a:p>
        </p:txBody>
      </p:sp>
      <p:sp>
        <p:nvSpPr>
          <p:cNvPr id="162" name="Google Shape;162;p12"/>
          <p:cNvSpPr txBox="1"/>
          <p:nvPr/>
        </p:nvSpPr>
        <p:spPr>
          <a:xfrm>
            <a:off x="393700" y="1595312"/>
            <a:ext cx="9673665" cy="415458"/>
          </a:xfrm>
          <a:prstGeom prst="rect">
            <a:avLst/>
          </a:prstGeom>
          <a:noFill/>
          <a:ln>
            <a:noFill/>
          </a:ln>
        </p:spPr>
        <p:txBody>
          <a:bodyPr anchorCtr="0" anchor="t" bIns="45700" lIns="91425" spcFirstLastPara="1" rIns="91425" wrap="square" tIns="45700">
            <a:spAutoFit/>
          </a:bodyPr>
          <a:lstStyle/>
          <a:p>
            <a:pPr indent="0" lvl="0" marL="0" marR="0" rtl="0" algn="l">
              <a:lnSpc>
                <a:spcPct val="150000"/>
              </a:lnSpc>
              <a:spcBef>
                <a:spcPts val="0"/>
              </a:spcBef>
              <a:spcAft>
                <a:spcPts val="0"/>
              </a:spcAft>
              <a:buNone/>
            </a:pPr>
            <a:r>
              <a:rPr b="1" i="0" lang="ja-JP" sz="1400" u="none" cap="none" strike="noStrike">
                <a:solidFill>
                  <a:schemeClr val="dk1"/>
                </a:solidFill>
                <a:latin typeface="Meiryo"/>
                <a:ea typeface="Meiryo"/>
                <a:cs typeface="Meiryo"/>
                <a:sym typeface="Meiryo"/>
              </a:rPr>
              <a:t>6）プロダクト/サービスの名称【必須】</a:t>
            </a:r>
            <a:endParaRPr b="1" i="0" sz="1400" u="none" cap="none" strike="noStrike">
              <a:solidFill>
                <a:schemeClr val="dk1"/>
              </a:solidFill>
              <a:latin typeface="Meiryo"/>
              <a:ea typeface="Meiryo"/>
              <a:cs typeface="Meiryo"/>
              <a:sym typeface="Meiryo"/>
            </a:endParaRPr>
          </a:p>
        </p:txBody>
      </p:sp>
      <p:cxnSp>
        <p:nvCxnSpPr>
          <p:cNvPr id="163" name="Google Shape;163;p12"/>
          <p:cNvCxnSpPr/>
          <p:nvPr/>
        </p:nvCxnSpPr>
        <p:spPr>
          <a:xfrm>
            <a:off x="393700" y="1967288"/>
            <a:ext cx="9673665" cy="0"/>
          </a:xfrm>
          <a:prstGeom prst="straightConnector1">
            <a:avLst/>
          </a:prstGeom>
          <a:noFill/>
          <a:ln cap="flat" cmpd="sng" w="12700">
            <a:solidFill>
              <a:srgbClr val="408AD6"/>
            </a:solidFill>
            <a:prstDash val="solid"/>
            <a:miter lim="800000"/>
            <a:headEnd len="sm" w="sm" type="none"/>
            <a:tailEnd len="sm" w="sm" type="none"/>
          </a:ln>
        </p:spPr>
      </p:cxnSp>
      <p:sp>
        <p:nvSpPr>
          <p:cNvPr id="164" name="Google Shape;164;p12"/>
          <p:cNvSpPr/>
          <p:nvPr/>
        </p:nvSpPr>
        <p:spPr>
          <a:xfrm>
            <a:off x="393700" y="932328"/>
            <a:ext cx="9673665" cy="518925"/>
          </a:xfrm>
          <a:prstGeom prst="rect">
            <a:avLst/>
          </a:prstGeom>
          <a:solidFill>
            <a:srgbClr val="E4F8F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Gothic"/>
              <a:ea typeface="Century Gothic"/>
              <a:cs typeface="Century Gothic"/>
              <a:sym typeface="Century Gothic"/>
            </a:endParaRPr>
          </a:p>
        </p:txBody>
      </p:sp>
      <p:sp>
        <p:nvSpPr>
          <p:cNvPr id="165" name="Google Shape;165;p12"/>
          <p:cNvSpPr txBox="1"/>
          <p:nvPr/>
        </p:nvSpPr>
        <p:spPr>
          <a:xfrm>
            <a:off x="624448" y="943463"/>
            <a:ext cx="6190188" cy="507791"/>
          </a:xfrm>
          <a:prstGeom prst="rect">
            <a:avLst/>
          </a:prstGeom>
          <a:noFill/>
          <a:ln>
            <a:noFill/>
          </a:ln>
        </p:spPr>
        <p:txBody>
          <a:bodyPr anchorCtr="0" anchor="t" bIns="45700" lIns="91425" spcFirstLastPara="1" rIns="91425" wrap="square" tIns="45700">
            <a:spAutoFit/>
          </a:bodyPr>
          <a:lstStyle/>
          <a:p>
            <a:pPr indent="0" lvl="0" marL="0" marR="0" rtl="0" algn="l">
              <a:lnSpc>
                <a:spcPct val="150000"/>
              </a:lnSpc>
              <a:spcBef>
                <a:spcPts val="0"/>
              </a:spcBef>
              <a:spcAft>
                <a:spcPts val="0"/>
              </a:spcAft>
              <a:buNone/>
            </a:pPr>
            <a:r>
              <a:rPr b="1" i="0" lang="ja-JP" sz="1800" u="none" cap="none" strike="noStrike">
                <a:solidFill>
                  <a:srgbClr val="3F8BD6"/>
                </a:solidFill>
                <a:latin typeface="Meiryo"/>
                <a:ea typeface="Meiryo"/>
                <a:cs typeface="Meiryo"/>
                <a:sym typeface="Meiryo"/>
              </a:rPr>
              <a:t>何を開発したのか　※スライド6枚以内</a:t>
            </a:r>
            <a:endParaRPr b="1" i="0" sz="1800" u="none" cap="none" strike="noStrike">
              <a:solidFill>
                <a:srgbClr val="3F8BD6"/>
              </a:solidFill>
              <a:latin typeface="Meiryo"/>
              <a:ea typeface="Meiryo"/>
              <a:cs typeface="Meiryo"/>
              <a:sym typeface="Meiryo"/>
            </a:endParaRPr>
          </a:p>
        </p:txBody>
      </p:sp>
      <p:sp>
        <p:nvSpPr>
          <p:cNvPr id="166" name="Google Shape;166;p12"/>
          <p:cNvSpPr/>
          <p:nvPr/>
        </p:nvSpPr>
        <p:spPr>
          <a:xfrm rot="-8290626">
            <a:off x="8211563" y="1427052"/>
            <a:ext cx="228600" cy="366670"/>
          </a:xfrm>
          <a:prstGeom prst="triangle">
            <a:avLst>
              <a:gd fmla="val 50000" name="adj"/>
            </a:avLst>
          </a:prstGeom>
          <a:solidFill>
            <a:srgbClr val="FF00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Gothic"/>
              <a:ea typeface="Century Gothic"/>
              <a:cs typeface="Century Gothic"/>
              <a:sym typeface="Century Gothic"/>
            </a:endParaRPr>
          </a:p>
        </p:txBody>
      </p:sp>
      <p:sp>
        <p:nvSpPr>
          <p:cNvPr id="167" name="Google Shape;167;p12"/>
          <p:cNvSpPr txBox="1"/>
          <p:nvPr/>
        </p:nvSpPr>
        <p:spPr>
          <a:xfrm>
            <a:off x="7066998" y="1127306"/>
            <a:ext cx="3339721" cy="461624"/>
          </a:xfrm>
          <a:prstGeom prst="rect">
            <a:avLst/>
          </a:prstGeom>
          <a:solidFill>
            <a:srgbClr val="FF0000"/>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ja-JP" sz="1200" u="none" cap="none" strike="noStrike">
                <a:solidFill>
                  <a:schemeClr val="lt1"/>
                </a:solidFill>
                <a:latin typeface="Meiryo"/>
                <a:ea typeface="Meiryo"/>
                <a:cs typeface="Meiryo"/>
                <a:sym typeface="Meiryo"/>
              </a:rPr>
              <a:t>それぞれの項目について規定のスライド枚数以内で図や絵も用いて記載してください。</a:t>
            </a:r>
            <a:endParaRPr b="0" i="0" sz="1200" u="none" cap="none" strike="noStrike">
              <a:solidFill>
                <a:schemeClr val="lt1"/>
              </a:solidFill>
              <a:latin typeface="Meiryo"/>
              <a:ea typeface="Meiryo"/>
              <a:cs typeface="Meiryo"/>
              <a:sym typeface="Meiryo"/>
            </a:endParaRPr>
          </a:p>
        </p:txBody>
      </p:sp>
      <p:sp>
        <p:nvSpPr>
          <p:cNvPr id="168" name="Google Shape;168;p12"/>
          <p:cNvSpPr txBox="1"/>
          <p:nvPr/>
        </p:nvSpPr>
        <p:spPr>
          <a:xfrm>
            <a:off x="433456" y="3518028"/>
            <a:ext cx="9673665" cy="415458"/>
          </a:xfrm>
          <a:prstGeom prst="rect">
            <a:avLst/>
          </a:prstGeom>
          <a:noFill/>
          <a:ln>
            <a:noFill/>
          </a:ln>
        </p:spPr>
        <p:txBody>
          <a:bodyPr anchorCtr="0" anchor="t" bIns="45700" lIns="91425" spcFirstLastPara="1" rIns="91425" wrap="square" tIns="45700">
            <a:spAutoFit/>
          </a:bodyPr>
          <a:lstStyle/>
          <a:p>
            <a:pPr indent="0" lvl="0" marL="0" marR="0" rtl="0" algn="l">
              <a:lnSpc>
                <a:spcPct val="150000"/>
              </a:lnSpc>
              <a:spcBef>
                <a:spcPts val="0"/>
              </a:spcBef>
              <a:spcAft>
                <a:spcPts val="0"/>
              </a:spcAft>
              <a:buNone/>
            </a:pPr>
            <a:r>
              <a:rPr b="1" i="0" lang="ja-JP" sz="1400" u="none" cap="none" strike="noStrike">
                <a:solidFill>
                  <a:schemeClr val="dk1"/>
                </a:solidFill>
                <a:latin typeface="Meiryo"/>
                <a:ea typeface="Meiryo"/>
                <a:cs typeface="Meiryo"/>
                <a:sym typeface="Meiryo"/>
              </a:rPr>
              <a:t>8）開発・実験【必須】</a:t>
            </a:r>
            <a:endParaRPr b="1" i="0" sz="1400" u="none" cap="none" strike="noStrike">
              <a:solidFill>
                <a:schemeClr val="dk1"/>
              </a:solidFill>
              <a:latin typeface="Meiryo"/>
              <a:ea typeface="Meiryo"/>
              <a:cs typeface="Meiryo"/>
              <a:sym typeface="Meiryo"/>
            </a:endParaRPr>
          </a:p>
        </p:txBody>
      </p:sp>
      <p:cxnSp>
        <p:nvCxnSpPr>
          <p:cNvPr id="169" name="Google Shape;169;p12"/>
          <p:cNvCxnSpPr/>
          <p:nvPr/>
        </p:nvCxnSpPr>
        <p:spPr>
          <a:xfrm>
            <a:off x="433456" y="3890004"/>
            <a:ext cx="9673665" cy="0"/>
          </a:xfrm>
          <a:prstGeom prst="straightConnector1">
            <a:avLst/>
          </a:prstGeom>
          <a:noFill/>
          <a:ln cap="flat" cmpd="sng" w="12700">
            <a:solidFill>
              <a:srgbClr val="408AD6"/>
            </a:solidFill>
            <a:prstDash val="solid"/>
            <a:miter lim="800000"/>
            <a:headEnd len="sm" w="sm" type="none"/>
            <a:tailEnd len="sm" w="sm" type="none"/>
          </a:ln>
        </p:spPr>
      </p:cxnSp>
      <p:sp>
        <p:nvSpPr>
          <p:cNvPr id="170" name="Google Shape;170;p12"/>
          <p:cNvSpPr txBox="1"/>
          <p:nvPr/>
        </p:nvSpPr>
        <p:spPr>
          <a:xfrm>
            <a:off x="401955" y="2214220"/>
            <a:ext cx="9673665" cy="415458"/>
          </a:xfrm>
          <a:prstGeom prst="rect">
            <a:avLst/>
          </a:prstGeom>
          <a:noFill/>
          <a:ln>
            <a:noFill/>
          </a:ln>
        </p:spPr>
        <p:txBody>
          <a:bodyPr anchorCtr="0" anchor="t" bIns="45700" lIns="91425" spcFirstLastPara="1" rIns="91425" wrap="square" tIns="45700">
            <a:spAutoFit/>
          </a:bodyPr>
          <a:lstStyle/>
          <a:p>
            <a:pPr indent="0" lvl="0" marL="0" marR="0" rtl="0" algn="l">
              <a:lnSpc>
                <a:spcPct val="150000"/>
              </a:lnSpc>
              <a:spcBef>
                <a:spcPts val="0"/>
              </a:spcBef>
              <a:spcAft>
                <a:spcPts val="0"/>
              </a:spcAft>
              <a:buNone/>
            </a:pPr>
            <a:r>
              <a:rPr b="1" i="0" lang="ja-JP" sz="1400" u="none" cap="none" strike="noStrike">
                <a:solidFill>
                  <a:schemeClr val="dk1"/>
                </a:solidFill>
                <a:latin typeface="Meiryo"/>
                <a:ea typeface="Meiryo"/>
                <a:cs typeface="Meiryo"/>
                <a:sym typeface="Meiryo"/>
              </a:rPr>
              <a:t>7）機能・仕様（内容詳細）【必須】</a:t>
            </a:r>
            <a:endParaRPr b="1" i="0" sz="1400" u="none" cap="none" strike="noStrike">
              <a:solidFill>
                <a:schemeClr val="dk1"/>
              </a:solidFill>
              <a:latin typeface="Meiryo"/>
              <a:ea typeface="Meiryo"/>
              <a:cs typeface="Meiryo"/>
              <a:sym typeface="Meiryo"/>
            </a:endParaRPr>
          </a:p>
        </p:txBody>
      </p:sp>
      <p:cxnSp>
        <p:nvCxnSpPr>
          <p:cNvPr id="171" name="Google Shape;171;p12"/>
          <p:cNvCxnSpPr/>
          <p:nvPr/>
        </p:nvCxnSpPr>
        <p:spPr>
          <a:xfrm>
            <a:off x="401955" y="2586196"/>
            <a:ext cx="9673665" cy="0"/>
          </a:xfrm>
          <a:prstGeom prst="straightConnector1">
            <a:avLst/>
          </a:prstGeom>
          <a:noFill/>
          <a:ln cap="flat" cmpd="sng" w="12700">
            <a:solidFill>
              <a:srgbClr val="408AD6"/>
            </a:solidFill>
            <a:prstDash val="solid"/>
            <a:miter lim="800000"/>
            <a:headEnd len="sm" w="sm" type="none"/>
            <a:tailEnd len="sm" w="sm" type="none"/>
          </a:ln>
        </p:spPr>
      </p:cxnSp>
      <p:sp>
        <p:nvSpPr>
          <p:cNvPr id="172" name="Google Shape;172;p12"/>
          <p:cNvSpPr txBox="1"/>
          <p:nvPr/>
        </p:nvSpPr>
        <p:spPr>
          <a:xfrm>
            <a:off x="717423" y="2642743"/>
            <a:ext cx="9579515" cy="73866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ja-JP" sz="1050" u="none" cap="none" strike="noStrike">
                <a:solidFill>
                  <a:schemeClr val="dk1"/>
                </a:solidFill>
                <a:latin typeface="Meiryo"/>
                <a:ea typeface="Meiryo"/>
                <a:cs typeface="Meiryo"/>
                <a:sym typeface="Meiryo"/>
              </a:rPr>
              <a:t>・詳細（何をするものなのか、対象者は誰か、どのような機能があるのかなど)</a:t>
            </a:r>
            <a:endParaRPr/>
          </a:p>
          <a:p>
            <a:pPr indent="0" lvl="0" marL="0" marR="0" rtl="0" algn="l">
              <a:spcBef>
                <a:spcPts val="0"/>
              </a:spcBef>
              <a:spcAft>
                <a:spcPts val="0"/>
              </a:spcAft>
              <a:buNone/>
            </a:pPr>
            <a:r>
              <a:rPr lang="ja-JP" sz="1050">
                <a:solidFill>
                  <a:schemeClr val="dk1"/>
                </a:solidFill>
                <a:latin typeface="Meiryo"/>
                <a:ea typeface="Meiryo"/>
                <a:cs typeface="Meiryo"/>
                <a:sym typeface="Meiryo"/>
              </a:rPr>
              <a:t>・ユーザーインターフェース/デザイン（形・サイズ・色など）</a:t>
            </a:r>
            <a:endParaRPr sz="1050">
              <a:solidFill>
                <a:schemeClr val="dk1"/>
              </a:solidFill>
              <a:latin typeface="Meiryo"/>
              <a:ea typeface="Meiryo"/>
              <a:cs typeface="Meiryo"/>
              <a:sym typeface="Meiryo"/>
            </a:endParaRPr>
          </a:p>
          <a:p>
            <a:pPr indent="0" lvl="0" marL="0" marR="0" rtl="0" algn="l">
              <a:spcBef>
                <a:spcPts val="0"/>
              </a:spcBef>
              <a:spcAft>
                <a:spcPts val="0"/>
              </a:spcAft>
              <a:buNone/>
            </a:pPr>
            <a:r>
              <a:rPr lang="ja-JP" sz="1050">
                <a:solidFill>
                  <a:schemeClr val="dk1"/>
                </a:solidFill>
                <a:latin typeface="Meiryo"/>
                <a:ea typeface="Meiryo"/>
                <a:cs typeface="Meiryo"/>
                <a:sym typeface="Meiryo"/>
              </a:rPr>
              <a:t>・使い方や操作方法</a:t>
            </a:r>
            <a:endParaRPr sz="1050">
              <a:solidFill>
                <a:schemeClr val="dk1"/>
              </a:solidFill>
              <a:latin typeface="Meiryo"/>
              <a:ea typeface="Meiryo"/>
              <a:cs typeface="Meiryo"/>
              <a:sym typeface="Meiryo"/>
            </a:endParaRPr>
          </a:p>
          <a:p>
            <a:pPr indent="0" lvl="0" marL="0" marR="0" rtl="0" algn="l">
              <a:spcBef>
                <a:spcPts val="0"/>
              </a:spcBef>
              <a:spcAft>
                <a:spcPts val="0"/>
              </a:spcAft>
              <a:buNone/>
            </a:pPr>
            <a:r>
              <a:rPr lang="ja-JP" sz="1050">
                <a:solidFill>
                  <a:schemeClr val="dk1"/>
                </a:solidFill>
                <a:latin typeface="Meiryo"/>
                <a:ea typeface="Meiryo"/>
                <a:cs typeface="Meiryo"/>
                <a:sym typeface="Meiryo"/>
              </a:rPr>
              <a:t>・工夫したポイント</a:t>
            </a:r>
            <a:endParaRPr sz="1050">
              <a:solidFill>
                <a:schemeClr val="dk1"/>
              </a:solidFill>
              <a:latin typeface="Meiryo"/>
              <a:ea typeface="Meiryo"/>
              <a:cs typeface="Meiryo"/>
              <a:sym typeface="Meiryo"/>
            </a:endParaRPr>
          </a:p>
        </p:txBody>
      </p:sp>
      <p:sp>
        <p:nvSpPr>
          <p:cNvPr id="173" name="Google Shape;173;p12"/>
          <p:cNvSpPr txBox="1"/>
          <p:nvPr/>
        </p:nvSpPr>
        <p:spPr>
          <a:xfrm>
            <a:off x="827204" y="3933486"/>
            <a:ext cx="9579515" cy="73866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ja-JP" sz="1050">
                <a:solidFill>
                  <a:schemeClr val="dk1"/>
                </a:solidFill>
                <a:latin typeface="Meiryo"/>
                <a:ea typeface="Meiryo"/>
                <a:cs typeface="Meiryo"/>
                <a:sym typeface="Meiryo"/>
              </a:rPr>
              <a:t>・システム構成図　※アイデア段階の場合はシステム構成図のみでかまいません。</a:t>
            </a:r>
            <a:endParaRPr sz="1050">
              <a:solidFill>
                <a:schemeClr val="dk1"/>
              </a:solidFill>
              <a:latin typeface="Meiryo"/>
              <a:ea typeface="Meiryo"/>
              <a:cs typeface="Meiryo"/>
              <a:sym typeface="Meiryo"/>
            </a:endParaRPr>
          </a:p>
          <a:p>
            <a:pPr indent="0" lvl="0" marL="0" marR="0" rtl="0" algn="l">
              <a:spcBef>
                <a:spcPts val="0"/>
              </a:spcBef>
              <a:spcAft>
                <a:spcPts val="0"/>
              </a:spcAft>
              <a:buNone/>
            </a:pPr>
            <a:r>
              <a:rPr lang="ja-JP" sz="1050">
                <a:solidFill>
                  <a:schemeClr val="dk1"/>
                </a:solidFill>
                <a:latin typeface="Meiryo"/>
                <a:ea typeface="Meiryo"/>
                <a:cs typeface="Meiryo"/>
                <a:sym typeface="Meiryo"/>
              </a:rPr>
              <a:t>・プロジェクトファイルやソースコード</a:t>
            </a:r>
            <a:endParaRPr sz="1050">
              <a:solidFill>
                <a:schemeClr val="dk1"/>
              </a:solidFill>
              <a:latin typeface="Meiryo"/>
              <a:ea typeface="Meiryo"/>
              <a:cs typeface="Meiryo"/>
              <a:sym typeface="Meiryo"/>
            </a:endParaRPr>
          </a:p>
          <a:p>
            <a:pPr indent="0" lvl="0" marL="0" marR="0" rtl="0" algn="l">
              <a:spcBef>
                <a:spcPts val="0"/>
              </a:spcBef>
              <a:spcAft>
                <a:spcPts val="0"/>
              </a:spcAft>
              <a:buNone/>
            </a:pPr>
            <a:r>
              <a:rPr lang="ja-JP" sz="1050">
                <a:solidFill>
                  <a:schemeClr val="dk1"/>
                </a:solidFill>
                <a:latin typeface="Meiryo"/>
                <a:ea typeface="Meiryo"/>
                <a:cs typeface="Meiryo"/>
                <a:sym typeface="Meiryo"/>
              </a:rPr>
              <a:t>　※Githubやクラウドストレージ等WEB 上の共有システムに保存し、その URL を記載してください。</a:t>
            </a:r>
            <a:endParaRPr sz="1050">
              <a:solidFill>
                <a:schemeClr val="dk1"/>
              </a:solidFill>
              <a:latin typeface="Meiryo"/>
              <a:ea typeface="Meiryo"/>
              <a:cs typeface="Meiryo"/>
              <a:sym typeface="Meiryo"/>
            </a:endParaRPr>
          </a:p>
          <a:p>
            <a:pPr indent="0" lvl="0" marL="0" marR="0" rtl="0" algn="l">
              <a:spcBef>
                <a:spcPts val="0"/>
              </a:spcBef>
              <a:spcAft>
                <a:spcPts val="0"/>
              </a:spcAft>
              <a:buNone/>
            </a:pPr>
            <a:r>
              <a:rPr lang="ja-JP" sz="1050">
                <a:solidFill>
                  <a:schemeClr val="dk1"/>
                </a:solidFill>
                <a:latin typeface="Meiryo"/>
                <a:ea typeface="Meiryo"/>
                <a:cs typeface="Meiryo"/>
                <a:sym typeface="Meiryo"/>
              </a:rPr>
              <a:t>・動作させるための説明資料（動作環境・必要なライブラリ、必要に 応じてテストユーザーの情報等）</a:t>
            </a:r>
            <a:endParaRPr sz="1050">
              <a:solidFill>
                <a:schemeClr val="dk1"/>
              </a:solidFill>
              <a:latin typeface="Meiryo"/>
              <a:ea typeface="Meiryo"/>
              <a:cs typeface="Meiryo"/>
              <a:sym typeface="Meiryo"/>
            </a:endParaRPr>
          </a:p>
        </p:txBody>
      </p:sp>
      <p:sp>
        <p:nvSpPr>
          <p:cNvPr id="174" name="Google Shape;174;p12"/>
          <p:cNvSpPr txBox="1"/>
          <p:nvPr/>
        </p:nvSpPr>
        <p:spPr>
          <a:xfrm>
            <a:off x="433456" y="4823493"/>
            <a:ext cx="9673665" cy="415458"/>
          </a:xfrm>
          <a:prstGeom prst="rect">
            <a:avLst/>
          </a:prstGeom>
          <a:noFill/>
          <a:ln>
            <a:noFill/>
          </a:ln>
        </p:spPr>
        <p:txBody>
          <a:bodyPr anchorCtr="0" anchor="t" bIns="45700" lIns="91425" spcFirstLastPara="1" rIns="91425" wrap="square" tIns="45700">
            <a:spAutoFit/>
          </a:bodyPr>
          <a:lstStyle/>
          <a:p>
            <a:pPr indent="0" lvl="0" marL="0" marR="0" rtl="0" algn="l">
              <a:lnSpc>
                <a:spcPct val="150000"/>
              </a:lnSpc>
              <a:spcBef>
                <a:spcPts val="0"/>
              </a:spcBef>
              <a:spcAft>
                <a:spcPts val="0"/>
              </a:spcAft>
              <a:buNone/>
            </a:pPr>
            <a:r>
              <a:rPr b="1" lang="ja-JP" sz="1400">
                <a:solidFill>
                  <a:schemeClr val="dk1"/>
                </a:solidFill>
                <a:latin typeface="Meiryo"/>
                <a:ea typeface="Meiryo"/>
                <a:cs typeface="Meiryo"/>
                <a:sym typeface="Meiryo"/>
              </a:rPr>
              <a:t>9）経済効果【必須】</a:t>
            </a:r>
            <a:endParaRPr b="1" sz="1400">
              <a:solidFill>
                <a:schemeClr val="dk1"/>
              </a:solidFill>
              <a:latin typeface="Meiryo"/>
              <a:ea typeface="Meiryo"/>
              <a:cs typeface="Meiryo"/>
              <a:sym typeface="Meiryo"/>
            </a:endParaRPr>
          </a:p>
        </p:txBody>
      </p:sp>
      <p:cxnSp>
        <p:nvCxnSpPr>
          <p:cNvPr id="175" name="Google Shape;175;p12"/>
          <p:cNvCxnSpPr/>
          <p:nvPr/>
        </p:nvCxnSpPr>
        <p:spPr>
          <a:xfrm>
            <a:off x="433456" y="5195469"/>
            <a:ext cx="9673665" cy="0"/>
          </a:xfrm>
          <a:prstGeom prst="straightConnector1">
            <a:avLst/>
          </a:prstGeom>
          <a:noFill/>
          <a:ln cap="flat" cmpd="sng" w="12700">
            <a:solidFill>
              <a:srgbClr val="408AD6"/>
            </a:solidFill>
            <a:prstDash val="solid"/>
            <a:miter lim="800000"/>
            <a:headEnd len="sm" w="sm" type="none"/>
            <a:tailEnd len="sm" w="sm" type="none"/>
          </a:ln>
        </p:spPr>
      </p:cxnSp>
      <p:sp>
        <p:nvSpPr>
          <p:cNvPr id="176" name="Google Shape;176;p12"/>
          <p:cNvSpPr txBox="1"/>
          <p:nvPr/>
        </p:nvSpPr>
        <p:spPr>
          <a:xfrm>
            <a:off x="827204" y="5238951"/>
            <a:ext cx="9579515" cy="57708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ja-JP" sz="1050">
                <a:solidFill>
                  <a:schemeClr val="dk1"/>
                </a:solidFill>
                <a:latin typeface="Meiryo"/>
                <a:ea typeface="Meiryo"/>
                <a:cs typeface="Meiryo"/>
                <a:sym typeface="Meiryo"/>
              </a:rPr>
              <a:t>・製造原価</a:t>
            </a:r>
            <a:endParaRPr sz="1050">
              <a:solidFill>
                <a:schemeClr val="dk1"/>
              </a:solidFill>
              <a:latin typeface="Meiryo"/>
              <a:ea typeface="Meiryo"/>
              <a:cs typeface="Meiryo"/>
              <a:sym typeface="Meiryo"/>
            </a:endParaRPr>
          </a:p>
          <a:p>
            <a:pPr indent="0" lvl="0" marL="0" marR="0" rtl="0" algn="l">
              <a:spcBef>
                <a:spcPts val="0"/>
              </a:spcBef>
              <a:spcAft>
                <a:spcPts val="0"/>
              </a:spcAft>
              <a:buNone/>
            </a:pPr>
            <a:r>
              <a:rPr lang="ja-JP" sz="1050">
                <a:solidFill>
                  <a:schemeClr val="dk1"/>
                </a:solidFill>
                <a:latin typeface="Meiryo"/>
                <a:ea typeface="Meiryo"/>
                <a:cs typeface="Meiryo"/>
                <a:sym typeface="Meiryo"/>
              </a:rPr>
              <a:t>・販売（予定）価格</a:t>
            </a:r>
            <a:endParaRPr sz="1050">
              <a:solidFill>
                <a:schemeClr val="dk1"/>
              </a:solidFill>
              <a:latin typeface="Meiryo"/>
              <a:ea typeface="Meiryo"/>
              <a:cs typeface="Meiryo"/>
              <a:sym typeface="Meiryo"/>
            </a:endParaRPr>
          </a:p>
          <a:p>
            <a:pPr indent="0" lvl="0" marL="0" marR="0" rtl="0" algn="l">
              <a:spcBef>
                <a:spcPts val="0"/>
              </a:spcBef>
              <a:spcAft>
                <a:spcPts val="0"/>
              </a:spcAft>
              <a:buNone/>
            </a:pPr>
            <a:r>
              <a:rPr lang="ja-JP" sz="1050">
                <a:solidFill>
                  <a:schemeClr val="dk1"/>
                </a:solidFill>
                <a:latin typeface="Meiryo"/>
                <a:ea typeface="Meiryo"/>
                <a:cs typeface="Meiryo"/>
                <a:sym typeface="Meiryo"/>
              </a:rPr>
              <a:t>・経済波及効果</a:t>
            </a:r>
            <a:endParaRPr sz="1050">
              <a:solidFill>
                <a:schemeClr val="dk1"/>
              </a:solidFill>
              <a:latin typeface="Meiryo"/>
              <a:ea typeface="Meiryo"/>
              <a:cs typeface="Meiryo"/>
              <a:sym typeface="Meiryo"/>
            </a:endParaRPr>
          </a:p>
        </p:txBody>
      </p:sp>
      <p:sp>
        <p:nvSpPr>
          <p:cNvPr id="177" name="Google Shape;177;p12"/>
          <p:cNvSpPr txBox="1"/>
          <p:nvPr/>
        </p:nvSpPr>
        <p:spPr>
          <a:xfrm>
            <a:off x="453333" y="5930050"/>
            <a:ext cx="9673665" cy="415458"/>
          </a:xfrm>
          <a:prstGeom prst="rect">
            <a:avLst/>
          </a:prstGeom>
          <a:noFill/>
          <a:ln>
            <a:noFill/>
          </a:ln>
        </p:spPr>
        <p:txBody>
          <a:bodyPr anchorCtr="0" anchor="t" bIns="45700" lIns="91425" spcFirstLastPara="1" rIns="91425" wrap="square" tIns="45700">
            <a:spAutoFit/>
          </a:bodyPr>
          <a:lstStyle/>
          <a:p>
            <a:pPr indent="0" lvl="0" marL="0" marR="0" rtl="0" algn="l">
              <a:lnSpc>
                <a:spcPct val="150000"/>
              </a:lnSpc>
              <a:spcBef>
                <a:spcPts val="0"/>
              </a:spcBef>
              <a:spcAft>
                <a:spcPts val="0"/>
              </a:spcAft>
              <a:buNone/>
            </a:pPr>
            <a:r>
              <a:rPr b="1" lang="ja-JP" sz="1400">
                <a:solidFill>
                  <a:schemeClr val="dk1"/>
                </a:solidFill>
                <a:latin typeface="Meiryo"/>
                <a:ea typeface="Meiryo"/>
                <a:cs typeface="Meiryo"/>
                <a:sym typeface="Meiryo"/>
              </a:rPr>
              <a:t>10）今後の展開【必須】</a:t>
            </a:r>
            <a:endParaRPr b="1" sz="1400">
              <a:solidFill>
                <a:schemeClr val="dk1"/>
              </a:solidFill>
              <a:latin typeface="Meiryo"/>
              <a:ea typeface="Meiryo"/>
              <a:cs typeface="Meiryo"/>
              <a:sym typeface="Meiryo"/>
            </a:endParaRPr>
          </a:p>
        </p:txBody>
      </p:sp>
      <p:cxnSp>
        <p:nvCxnSpPr>
          <p:cNvPr id="178" name="Google Shape;178;p12"/>
          <p:cNvCxnSpPr/>
          <p:nvPr/>
        </p:nvCxnSpPr>
        <p:spPr>
          <a:xfrm>
            <a:off x="453333" y="6302026"/>
            <a:ext cx="9673665" cy="0"/>
          </a:xfrm>
          <a:prstGeom prst="straightConnector1">
            <a:avLst/>
          </a:prstGeom>
          <a:noFill/>
          <a:ln cap="flat" cmpd="sng" w="12700">
            <a:solidFill>
              <a:srgbClr val="408AD6"/>
            </a:solidFill>
            <a:prstDash val="solid"/>
            <a:miter lim="800000"/>
            <a:headEnd len="sm" w="sm" type="none"/>
            <a:tailEnd len="sm" w="sm" type="none"/>
          </a:ln>
        </p:spPr>
      </p:cxnSp>
      <p:sp>
        <p:nvSpPr>
          <p:cNvPr id="179" name="Google Shape;179;p12"/>
          <p:cNvSpPr txBox="1"/>
          <p:nvPr/>
        </p:nvSpPr>
        <p:spPr>
          <a:xfrm>
            <a:off x="827203" y="6376533"/>
            <a:ext cx="9579515" cy="25391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ja-JP" sz="1050">
                <a:solidFill>
                  <a:schemeClr val="dk1"/>
                </a:solidFill>
                <a:latin typeface="Meiryo"/>
                <a:ea typeface="Meiryo"/>
                <a:cs typeface="Meiryo"/>
                <a:sym typeface="Meiryo"/>
              </a:rPr>
              <a:t>・実用化にむけての課題、スケジュールなど</a:t>
            </a:r>
            <a:endParaRPr sz="1050">
              <a:solidFill>
                <a:schemeClr val="dk1"/>
              </a:solidFill>
              <a:latin typeface="Meiryo"/>
              <a:ea typeface="Meiryo"/>
              <a:cs typeface="Meiryo"/>
              <a:sym typeface="Meiryo"/>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3" name="Shape 183"/>
        <p:cNvGrpSpPr/>
        <p:nvPr/>
      </p:nvGrpSpPr>
      <p:grpSpPr>
        <a:xfrm>
          <a:off x="0" y="0"/>
          <a:ext cx="0" cy="0"/>
          <a:chOff x="0" y="0"/>
          <a:chExt cx="0" cy="0"/>
        </a:xfrm>
      </p:grpSpPr>
      <p:sp>
        <p:nvSpPr>
          <p:cNvPr id="184" name="Google Shape;184;p13"/>
          <p:cNvSpPr txBox="1"/>
          <p:nvPr>
            <p:ph idx="12" type="sldNum"/>
          </p:nvPr>
        </p:nvSpPr>
        <p:spPr>
          <a:xfrm>
            <a:off x="3974306" y="7194550"/>
            <a:ext cx="2743200" cy="365125"/>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fld id="{00000000-1234-1234-1234-123412341234}" type="slidenum">
              <a:rPr lang="ja-JP"/>
              <a:t>‹#›</a:t>
            </a:fld>
            <a:endParaRPr/>
          </a:p>
        </p:txBody>
      </p:sp>
      <p:sp>
        <p:nvSpPr>
          <p:cNvPr id="185" name="Google Shape;185;p13"/>
          <p:cNvSpPr txBox="1"/>
          <p:nvPr/>
        </p:nvSpPr>
        <p:spPr>
          <a:xfrm>
            <a:off x="393700" y="276225"/>
            <a:ext cx="3221355" cy="257763"/>
          </a:xfrm>
          <a:prstGeom prst="rect">
            <a:avLst/>
          </a:prstGeom>
          <a:noFill/>
          <a:ln>
            <a:noFill/>
          </a:ln>
        </p:spPr>
        <p:txBody>
          <a:bodyPr anchorCtr="0" anchor="t" bIns="0" lIns="0" spcFirstLastPara="1" rIns="0" wrap="square" tIns="11425">
            <a:spAutoFit/>
          </a:bodyPr>
          <a:lstStyle/>
          <a:p>
            <a:pPr indent="0" lvl="0" marL="12700" marR="0" rtl="0" algn="l">
              <a:spcBef>
                <a:spcPts val="0"/>
              </a:spcBef>
              <a:spcAft>
                <a:spcPts val="0"/>
              </a:spcAft>
              <a:buNone/>
            </a:pPr>
            <a:r>
              <a:rPr b="1" lang="ja-JP" sz="1600">
                <a:solidFill>
                  <a:schemeClr val="dk1"/>
                </a:solidFill>
                <a:latin typeface="Meiryo"/>
                <a:ea typeface="Meiryo"/>
                <a:cs typeface="Meiryo"/>
                <a:sym typeface="Meiryo"/>
              </a:rPr>
              <a:t>応募作品</a:t>
            </a:r>
            <a:endParaRPr b="1" sz="1600">
              <a:solidFill>
                <a:schemeClr val="dk1"/>
              </a:solidFill>
              <a:latin typeface="Meiryo"/>
              <a:ea typeface="Meiryo"/>
              <a:cs typeface="Meiryo"/>
              <a:sym typeface="Meiryo"/>
            </a:endParaRPr>
          </a:p>
        </p:txBody>
      </p:sp>
      <p:sp>
        <p:nvSpPr>
          <p:cNvPr id="186" name="Google Shape;186;p13"/>
          <p:cNvSpPr txBox="1"/>
          <p:nvPr/>
        </p:nvSpPr>
        <p:spPr>
          <a:xfrm>
            <a:off x="393700" y="1595312"/>
            <a:ext cx="9673665" cy="600124"/>
          </a:xfrm>
          <a:prstGeom prst="rect">
            <a:avLst/>
          </a:prstGeom>
          <a:noFill/>
          <a:ln>
            <a:noFill/>
          </a:ln>
        </p:spPr>
        <p:txBody>
          <a:bodyPr anchorCtr="0" anchor="t" bIns="45700" lIns="91425" spcFirstLastPara="1" rIns="91425" wrap="square" tIns="45700">
            <a:spAutoFit/>
          </a:bodyPr>
          <a:lstStyle/>
          <a:p>
            <a:pPr indent="0" lvl="0" marL="0" marR="0" rtl="0" algn="l">
              <a:lnSpc>
                <a:spcPct val="150000"/>
              </a:lnSpc>
              <a:spcBef>
                <a:spcPts val="0"/>
              </a:spcBef>
              <a:spcAft>
                <a:spcPts val="0"/>
              </a:spcAft>
              <a:buNone/>
            </a:pPr>
            <a:r>
              <a:rPr b="1" lang="ja-JP" sz="1400">
                <a:solidFill>
                  <a:schemeClr val="dk1"/>
                </a:solidFill>
                <a:latin typeface="Meiryo"/>
                <a:ea typeface="Meiryo"/>
                <a:cs typeface="Meiryo"/>
                <a:sym typeface="Meiryo"/>
              </a:rPr>
              <a:t>11）過程で発生した問題・課題とそれをどのように解決したかを教えてください。【必須】</a:t>
            </a:r>
            <a:endParaRPr/>
          </a:p>
          <a:p>
            <a:pPr indent="0" lvl="0" marL="0" marR="0" rtl="0" algn="l">
              <a:lnSpc>
                <a:spcPct val="150000"/>
              </a:lnSpc>
              <a:spcBef>
                <a:spcPts val="0"/>
              </a:spcBef>
              <a:spcAft>
                <a:spcPts val="0"/>
              </a:spcAft>
              <a:buNone/>
            </a:pPr>
            <a:r>
              <a:rPr b="0" i="0" lang="ja-JP" sz="800" u="none" cap="none" strike="noStrike">
                <a:solidFill>
                  <a:srgbClr val="000000"/>
                </a:solidFill>
                <a:latin typeface="Meiryo"/>
                <a:ea typeface="Meiryo"/>
                <a:cs typeface="Meiryo"/>
                <a:sym typeface="Meiryo"/>
              </a:rPr>
              <a:t>仮説と異なった結果になったこと、予期せぬ問題が起こったこと、検討すべきことが増えたなど。仮説通りに上手くいった場合はその旨を記載ください。</a:t>
            </a:r>
            <a:endParaRPr b="1" sz="1400">
              <a:solidFill>
                <a:schemeClr val="dk1"/>
              </a:solidFill>
              <a:latin typeface="Meiryo"/>
              <a:ea typeface="Meiryo"/>
              <a:cs typeface="Meiryo"/>
              <a:sym typeface="Meiryo"/>
            </a:endParaRPr>
          </a:p>
        </p:txBody>
      </p:sp>
      <p:cxnSp>
        <p:nvCxnSpPr>
          <p:cNvPr id="187" name="Google Shape;187;p13"/>
          <p:cNvCxnSpPr/>
          <p:nvPr/>
        </p:nvCxnSpPr>
        <p:spPr>
          <a:xfrm>
            <a:off x="393700" y="2173476"/>
            <a:ext cx="9673665" cy="0"/>
          </a:xfrm>
          <a:prstGeom prst="straightConnector1">
            <a:avLst/>
          </a:prstGeom>
          <a:noFill/>
          <a:ln cap="flat" cmpd="sng" w="12700">
            <a:solidFill>
              <a:srgbClr val="408AD6"/>
            </a:solidFill>
            <a:prstDash val="solid"/>
            <a:miter lim="800000"/>
            <a:headEnd len="sm" w="sm" type="none"/>
            <a:tailEnd len="sm" w="sm" type="none"/>
          </a:ln>
        </p:spPr>
      </p:cxnSp>
      <p:sp>
        <p:nvSpPr>
          <p:cNvPr id="188" name="Google Shape;188;p13"/>
          <p:cNvSpPr/>
          <p:nvPr/>
        </p:nvSpPr>
        <p:spPr>
          <a:xfrm>
            <a:off x="393700" y="932328"/>
            <a:ext cx="9673665" cy="518925"/>
          </a:xfrm>
          <a:prstGeom prst="rect">
            <a:avLst/>
          </a:prstGeom>
          <a:solidFill>
            <a:srgbClr val="ECFFDA"/>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entury Gothic"/>
              <a:ea typeface="Century Gothic"/>
              <a:cs typeface="Century Gothic"/>
              <a:sym typeface="Century Gothic"/>
            </a:endParaRPr>
          </a:p>
        </p:txBody>
      </p:sp>
      <p:sp>
        <p:nvSpPr>
          <p:cNvPr id="189" name="Google Shape;189;p13"/>
          <p:cNvSpPr txBox="1"/>
          <p:nvPr/>
        </p:nvSpPr>
        <p:spPr>
          <a:xfrm>
            <a:off x="499323" y="943463"/>
            <a:ext cx="7156890" cy="507791"/>
          </a:xfrm>
          <a:prstGeom prst="rect">
            <a:avLst/>
          </a:prstGeom>
          <a:noFill/>
          <a:ln>
            <a:noFill/>
          </a:ln>
        </p:spPr>
        <p:txBody>
          <a:bodyPr anchorCtr="0" anchor="t" bIns="45700" lIns="91425" spcFirstLastPara="1" rIns="91425" wrap="square" tIns="45700">
            <a:spAutoFit/>
          </a:bodyPr>
          <a:lstStyle/>
          <a:p>
            <a:pPr indent="0" lvl="0" marL="0" marR="0" rtl="0" algn="l">
              <a:lnSpc>
                <a:spcPct val="150000"/>
              </a:lnSpc>
              <a:spcBef>
                <a:spcPts val="0"/>
              </a:spcBef>
              <a:spcAft>
                <a:spcPts val="0"/>
              </a:spcAft>
              <a:buNone/>
            </a:pPr>
            <a:r>
              <a:rPr b="1" lang="ja-JP" sz="1800">
                <a:solidFill>
                  <a:srgbClr val="00B050"/>
                </a:solidFill>
                <a:latin typeface="Meiryo"/>
                <a:ea typeface="Meiryo"/>
                <a:cs typeface="Meiryo"/>
                <a:sym typeface="Meiryo"/>
              </a:rPr>
              <a:t>制作を振り返って　※スライド２枚以内</a:t>
            </a:r>
            <a:endParaRPr b="1" sz="1800">
              <a:solidFill>
                <a:srgbClr val="00B050"/>
              </a:solidFill>
              <a:latin typeface="Meiryo"/>
              <a:ea typeface="Meiryo"/>
              <a:cs typeface="Meiryo"/>
              <a:sym typeface="Meiryo"/>
            </a:endParaRPr>
          </a:p>
        </p:txBody>
      </p:sp>
      <p:sp>
        <p:nvSpPr>
          <p:cNvPr id="190" name="Google Shape;190;p13"/>
          <p:cNvSpPr/>
          <p:nvPr/>
        </p:nvSpPr>
        <p:spPr>
          <a:xfrm rot="-8290626">
            <a:off x="8363963" y="1520187"/>
            <a:ext cx="228600" cy="366670"/>
          </a:xfrm>
          <a:prstGeom prst="triangle">
            <a:avLst>
              <a:gd fmla="val 50000" name="adj"/>
            </a:avLst>
          </a:prstGeom>
          <a:solidFill>
            <a:srgbClr val="FF00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entury Gothic"/>
              <a:ea typeface="Century Gothic"/>
              <a:cs typeface="Century Gothic"/>
              <a:sym typeface="Century Gothic"/>
            </a:endParaRPr>
          </a:p>
        </p:txBody>
      </p:sp>
      <p:sp>
        <p:nvSpPr>
          <p:cNvPr id="191" name="Google Shape;191;p13"/>
          <p:cNvSpPr txBox="1"/>
          <p:nvPr/>
        </p:nvSpPr>
        <p:spPr>
          <a:xfrm>
            <a:off x="7219398" y="1220441"/>
            <a:ext cx="3339721" cy="461624"/>
          </a:xfrm>
          <a:prstGeom prst="rect">
            <a:avLst/>
          </a:prstGeom>
          <a:solidFill>
            <a:srgbClr val="FF0000"/>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ja-JP" sz="1200">
                <a:solidFill>
                  <a:schemeClr val="lt1"/>
                </a:solidFill>
                <a:latin typeface="Meiryo"/>
                <a:ea typeface="Meiryo"/>
                <a:cs typeface="Meiryo"/>
                <a:sym typeface="Meiryo"/>
              </a:rPr>
              <a:t>それぞれの項目について規定のスライド枚数以内で図や絵も用いて記載してください。</a:t>
            </a:r>
            <a:endParaRPr sz="1200">
              <a:solidFill>
                <a:schemeClr val="lt1"/>
              </a:solidFill>
              <a:latin typeface="Meiryo"/>
              <a:ea typeface="Meiryo"/>
              <a:cs typeface="Meiryo"/>
              <a:sym typeface="Meiryo"/>
            </a:endParaRPr>
          </a:p>
        </p:txBody>
      </p:sp>
      <p:sp>
        <p:nvSpPr>
          <p:cNvPr id="192" name="Google Shape;192;p13"/>
          <p:cNvSpPr txBox="1"/>
          <p:nvPr/>
        </p:nvSpPr>
        <p:spPr>
          <a:xfrm>
            <a:off x="402665" y="2321454"/>
            <a:ext cx="9673665" cy="415458"/>
          </a:xfrm>
          <a:prstGeom prst="rect">
            <a:avLst/>
          </a:prstGeom>
          <a:noFill/>
          <a:ln>
            <a:noFill/>
          </a:ln>
        </p:spPr>
        <p:txBody>
          <a:bodyPr anchorCtr="0" anchor="t" bIns="45700" lIns="91425" spcFirstLastPara="1" rIns="91425" wrap="square" tIns="45700">
            <a:spAutoFit/>
          </a:bodyPr>
          <a:lstStyle/>
          <a:p>
            <a:pPr indent="0" lvl="0" marL="0" marR="0" rtl="0" algn="l">
              <a:lnSpc>
                <a:spcPct val="150000"/>
              </a:lnSpc>
              <a:spcBef>
                <a:spcPts val="0"/>
              </a:spcBef>
              <a:spcAft>
                <a:spcPts val="0"/>
              </a:spcAft>
              <a:buNone/>
            </a:pPr>
            <a:r>
              <a:rPr b="1" lang="ja-JP" sz="1400">
                <a:solidFill>
                  <a:schemeClr val="dk1"/>
                </a:solidFill>
                <a:latin typeface="Meiryo"/>
                <a:ea typeface="Meiryo"/>
                <a:cs typeface="Meiryo"/>
                <a:sym typeface="Meiryo"/>
              </a:rPr>
              <a:t>12）過程で試行錯誤や検討を重ねたポイントを教えてください。【必須】</a:t>
            </a:r>
            <a:endParaRPr b="1" sz="1400">
              <a:solidFill>
                <a:schemeClr val="dk1"/>
              </a:solidFill>
              <a:latin typeface="Meiryo"/>
              <a:ea typeface="Meiryo"/>
              <a:cs typeface="Meiryo"/>
              <a:sym typeface="Meiryo"/>
            </a:endParaRPr>
          </a:p>
        </p:txBody>
      </p:sp>
      <p:cxnSp>
        <p:nvCxnSpPr>
          <p:cNvPr id="193" name="Google Shape;193;p13"/>
          <p:cNvCxnSpPr/>
          <p:nvPr/>
        </p:nvCxnSpPr>
        <p:spPr>
          <a:xfrm>
            <a:off x="402665" y="2693430"/>
            <a:ext cx="9673665" cy="0"/>
          </a:xfrm>
          <a:prstGeom prst="straightConnector1">
            <a:avLst/>
          </a:prstGeom>
          <a:noFill/>
          <a:ln cap="flat" cmpd="sng" w="12700">
            <a:solidFill>
              <a:srgbClr val="408AD6"/>
            </a:solidFill>
            <a:prstDash val="solid"/>
            <a:miter lim="800000"/>
            <a:headEnd len="sm" w="sm" type="none"/>
            <a:tailEnd len="sm" w="sm" type="none"/>
          </a:ln>
        </p:spPr>
      </p:cxnSp>
      <p:sp>
        <p:nvSpPr>
          <p:cNvPr id="194" name="Google Shape;194;p13"/>
          <p:cNvSpPr txBox="1"/>
          <p:nvPr/>
        </p:nvSpPr>
        <p:spPr>
          <a:xfrm>
            <a:off x="422545" y="2924428"/>
            <a:ext cx="9673665" cy="415458"/>
          </a:xfrm>
          <a:prstGeom prst="rect">
            <a:avLst/>
          </a:prstGeom>
          <a:noFill/>
          <a:ln>
            <a:noFill/>
          </a:ln>
        </p:spPr>
        <p:txBody>
          <a:bodyPr anchorCtr="0" anchor="t" bIns="45700" lIns="91425" spcFirstLastPara="1" rIns="91425" wrap="square" tIns="45700">
            <a:spAutoFit/>
          </a:bodyPr>
          <a:lstStyle/>
          <a:p>
            <a:pPr indent="0" lvl="0" marL="0" marR="0" rtl="0" algn="l">
              <a:lnSpc>
                <a:spcPct val="150000"/>
              </a:lnSpc>
              <a:spcBef>
                <a:spcPts val="0"/>
              </a:spcBef>
              <a:spcAft>
                <a:spcPts val="0"/>
              </a:spcAft>
              <a:buNone/>
            </a:pPr>
            <a:r>
              <a:rPr b="1" lang="ja-JP" sz="1400">
                <a:solidFill>
                  <a:schemeClr val="dk1"/>
                </a:solidFill>
                <a:latin typeface="Meiryo"/>
                <a:ea typeface="Meiryo"/>
                <a:cs typeface="Meiryo"/>
                <a:sym typeface="Meiryo"/>
              </a:rPr>
              <a:t>13）情報Ⅰの内容を活用した部分を教えてください。【必須】</a:t>
            </a:r>
            <a:endParaRPr b="1" sz="1400">
              <a:solidFill>
                <a:schemeClr val="dk1"/>
              </a:solidFill>
              <a:latin typeface="Meiryo"/>
              <a:ea typeface="Meiryo"/>
              <a:cs typeface="Meiryo"/>
              <a:sym typeface="Meiryo"/>
            </a:endParaRPr>
          </a:p>
        </p:txBody>
      </p:sp>
      <p:cxnSp>
        <p:nvCxnSpPr>
          <p:cNvPr id="195" name="Google Shape;195;p13"/>
          <p:cNvCxnSpPr/>
          <p:nvPr/>
        </p:nvCxnSpPr>
        <p:spPr>
          <a:xfrm>
            <a:off x="422545" y="3296404"/>
            <a:ext cx="9673665" cy="0"/>
          </a:xfrm>
          <a:prstGeom prst="straightConnector1">
            <a:avLst/>
          </a:prstGeom>
          <a:noFill/>
          <a:ln cap="flat" cmpd="sng" w="12700">
            <a:solidFill>
              <a:srgbClr val="408AD6"/>
            </a:solidFill>
            <a:prstDash val="solid"/>
            <a:miter lim="800000"/>
            <a:headEnd len="sm" w="sm" type="none"/>
            <a:tailEnd len="sm" w="sm" type="none"/>
          </a:ln>
        </p:spPr>
      </p:cxn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 name="Shape 49"/>
        <p:cNvGrpSpPr/>
        <p:nvPr/>
      </p:nvGrpSpPr>
      <p:grpSpPr>
        <a:xfrm>
          <a:off x="0" y="0"/>
          <a:ext cx="0" cy="0"/>
          <a:chOff x="0" y="0"/>
          <a:chExt cx="0" cy="0"/>
        </a:xfrm>
      </p:grpSpPr>
      <p:sp>
        <p:nvSpPr>
          <p:cNvPr id="50" name="Google Shape;50;p2"/>
          <p:cNvSpPr txBox="1"/>
          <p:nvPr>
            <p:ph idx="12" type="sldNum"/>
          </p:nvPr>
        </p:nvSpPr>
        <p:spPr>
          <a:xfrm>
            <a:off x="3974306" y="7194550"/>
            <a:ext cx="2743200" cy="365125"/>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fld id="{00000000-1234-1234-1234-123412341234}" type="slidenum">
              <a:rPr lang="ja-JP"/>
              <a:t>‹#›</a:t>
            </a:fld>
            <a:endParaRPr/>
          </a:p>
        </p:txBody>
      </p:sp>
      <p:sp>
        <p:nvSpPr>
          <p:cNvPr id="51" name="Google Shape;51;p2"/>
          <p:cNvSpPr txBox="1"/>
          <p:nvPr/>
        </p:nvSpPr>
        <p:spPr>
          <a:xfrm>
            <a:off x="393700" y="276225"/>
            <a:ext cx="3221355" cy="257763"/>
          </a:xfrm>
          <a:prstGeom prst="rect">
            <a:avLst/>
          </a:prstGeom>
          <a:noFill/>
          <a:ln>
            <a:noFill/>
          </a:ln>
        </p:spPr>
        <p:txBody>
          <a:bodyPr anchorCtr="0" anchor="t" bIns="0" lIns="0" spcFirstLastPara="1" rIns="0" wrap="square" tIns="11425">
            <a:spAutoFit/>
          </a:bodyPr>
          <a:lstStyle/>
          <a:p>
            <a:pPr indent="0" lvl="0" marL="12700" marR="0" rtl="0" algn="l">
              <a:spcBef>
                <a:spcPts val="0"/>
              </a:spcBef>
              <a:spcAft>
                <a:spcPts val="0"/>
              </a:spcAft>
              <a:buNone/>
            </a:pPr>
            <a:r>
              <a:rPr b="1" i="0" lang="ja-JP" sz="1600" u="none" cap="none" strike="noStrike">
                <a:solidFill>
                  <a:schemeClr val="dk1"/>
                </a:solidFill>
                <a:latin typeface="Meiryo"/>
                <a:ea typeface="Meiryo"/>
                <a:cs typeface="Meiryo"/>
                <a:sym typeface="Meiryo"/>
              </a:rPr>
              <a:t>応募者情報</a:t>
            </a:r>
            <a:endParaRPr b="1" i="0" sz="1600" u="none" cap="none" strike="noStrike">
              <a:solidFill>
                <a:schemeClr val="dk1"/>
              </a:solidFill>
              <a:latin typeface="Meiryo"/>
              <a:ea typeface="Meiryo"/>
              <a:cs typeface="Meiryo"/>
              <a:sym typeface="Meiryo"/>
            </a:endParaRPr>
          </a:p>
        </p:txBody>
      </p:sp>
      <p:sp>
        <p:nvSpPr>
          <p:cNvPr id="52" name="Google Shape;52;p2"/>
          <p:cNvSpPr/>
          <p:nvPr/>
        </p:nvSpPr>
        <p:spPr>
          <a:xfrm>
            <a:off x="1554800" y="2927337"/>
            <a:ext cx="7582212" cy="1705001"/>
          </a:xfrm>
          <a:prstGeom prst="rect">
            <a:avLst/>
          </a:prstGeom>
          <a:noFill/>
          <a:ln cap="flat" cmpd="sng" w="38100">
            <a:solidFill>
              <a:srgbClr val="FFD72A"/>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Gothic"/>
              <a:ea typeface="Century Gothic"/>
              <a:cs typeface="Century Gothic"/>
              <a:sym typeface="Century Gothic"/>
            </a:endParaRPr>
          </a:p>
        </p:txBody>
      </p:sp>
      <p:sp>
        <p:nvSpPr>
          <p:cNvPr id="53" name="Google Shape;53;p2"/>
          <p:cNvSpPr txBox="1"/>
          <p:nvPr/>
        </p:nvSpPr>
        <p:spPr>
          <a:xfrm>
            <a:off x="4292598" y="3502838"/>
            <a:ext cx="2108269" cy="553998"/>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i="0" lang="ja-JP" sz="3000" u="none" cap="none" strike="noStrike">
                <a:solidFill>
                  <a:schemeClr val="dk1"/>
                </a:solidFill>
                <a:latin typeface="Meiryo"/>
                <a:ea typeface="Meiryo"/>
                <a:cs typeface="Meiryo"/>
                <a:sym typeface="Meiryo"/>
              </a:rPr>
              <a:t>応募者情報</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7" name="Shape 57"/>
        <p:cNvGrpSpPr/>
        <p:nvPr/>
      </p:nvGrpSpPr>
      <p:grpSpPr>
        <a:xfrm>
          <a:off x="0" y="0"/>
          <a:ext cx="0" cy="0"/>
          <a:chOff x="0" y="0"/>
          <a:chExt cx="0" cy="0"/>
        </a:xfrm>
      </p:grpSpPr>
      <p:sp>
        <p:nvSpPr>
          <p:cNvPr id="58" name="Google Shape;58;p3"/>
          <p:cNvSpPr txBox="1"/>
          <p:nvPr>
            <p:ph idx="12" type="sldNum"/>
          </p:nvPr>
        </p:nvSpPr>
        <p:spPr>
          <a:xfrm>
            <a:off x="3974306" y="7194550"/>
            <a:ext cx="2743200" cy="365125"/>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fld id="{00000000-1234-1234-1234-123412341234}" type="slidenum">
              <a:rPr lang="ja-JP"/>
              <a:t>‹#›</a:t>
            </a:fld>
            <a:endParaRPr/>
          </a:p>
        </p:txBody>
      </p:sp>
      <p:sp>
        <p:nvSpPr>
          <p:cNvPr id="59" name="Google Shape;59;p3"/>
          <p:cNvSpPr txBox="1"/>
          <p:nvPr/>
        </p:nvSpPr>
        <p:spPr>
          <a:xfrm>
            <a:off x="393700" y="276225"/>
            <a:ext cx="3221355" cy="257763"/>
          </a:xfrm>
          <a:prstGeom prst="rect">
            <a:avLst/>
          </a:prstGeom>
          <a:noFill/>
          <a:ln>
            <a:noFill/>
          </a:ln>
        </p:spPr>
        <p:txBody>
          <a:bodyPr anchorCtr="0" anchor="t" bIns="0" lIns="0" spcFirstLastPara="1" rIns="0" wrap="square" tIns="11425">
            <a:spAutoFit/>
          </a:bodyPr>
          <a:lstStyle/>
          <a:p>
            <a:pPr indent="0" lvl="0" marL="12700" marR="0" rtl="0" algn="l">
              <a:spcBef>
                <a:spcPts val="0"/>
              </a:spcBef>
              <a:spcAft>
                <a:spcPts val="0"/>
              </a:spcAft>
              <a:buNone/>
            </a:pPr>
            <a:r>
              <a:rPr b="1" i="0" lang="ja-JP" sz="1600" u="none" cap="none" strike="noStrike">
                <a:solidFill>
                  <a:schemeClr val="dk1"/>
                </a:solidFill>
                <a:latin typeface="Meiryo"/>
                <a:ea typeface="Meiryo"/>
                <a:cs typeface="Meiryo"/>
                <a:sym typeface="Meiryo"/>
              </a:rPr>
              <a:t>応募者情報</a:t>
            </a:r>
            <a:endParaRPr b="1" i="0" sz="1600" u="none" cap="none" strike="noStrike">
              <a:solidFill>
                <a:schemeClr val="dk1"/>
              </a:solidFill>
              <a:latin typeface="Meiryo"/>
              <a:ea typeface="Meiryo"/>
              <a:cs typeface="Meiryo"/>
              <a:sym typeface="Meiryo"/>
            </a:endParaRPr>
          </a:p>
        </p:txBody>
      </p:sp>
      <p:graphicFrame>
        <p:nvGraphicFramePr>
          <p:cNvPr id="60" name="Google Shape;60;p3"/>
          <p:cNvGraphicFramePr/>
          <p:nvPr/>
        </p:nvGraphicFramePr>
        <p:xfrm>
          <a:off x="491049" y="1982551"/>
          <a:ext cx="3000000" cy="3000000"/>
        </p:xfrm>
        <a:graphic>
          <a:graphicData uri="http://schemas.openxmlformats.org/drawingml/2006/table">
            <a:tbl>
              <a:tblPr bandRow="1" firstRow="1">
                <a:noFill/>
                <a:tableStyleId>{6BC33CD7-D054-4B50-A060-3C910E683839}</a:tableStyleId>
              </a:tblPr>
              <a:tblGrid>
                <a:gridCol w="3596850"/>
                <a:gridCol w="5970500"/>
              </a:tblGrid>
              <a:tr h="437925">
                <a:tc>
                  <a:txBody>
                    <a:bodyPr/>
                    <a:lstStyle/>
                    <a:p>
                      <a:pPr indent="0" lvl="0" marL="0" marR="0" rtl="0" algn="l">
                        <a:spcBef>
                          <a:spcPts val="0"/>
                        </a:spcBef>
                        <a:spcAft>
                          <a:spcPts val="0"/>
                        </a:spcAft>
                        <a:buNone/>
                      </a:pPr>
                      <a:r>
                        <a:rPr lang="ja-JP" sz="1400" u="none" cap="none" strike="noStrike">
                          <a:solidFill>
                            <a:schemeClr val="dk1"/>
                          </a:solidFill>
                          <a:latin typeface="Meiryo"/>
                          <a:ea typeface="Meiryo"/>
                          <a:cs typeface="Meiryo"/>
                          <a:sym typeface="Meiryo"/>
                        </a:rPr>
                        <a:t>応募代表者情報</a:t>
                      </a:r>
                      <a:endParaRPr/>
                    </a:p>
                  </a:txBody>
                  <a:tcPr marT="45725" marB="45725" marR="91450" marL="91450" anchor="ctr"/>
                </a:tc>
                <a:tc>
                  <a:txBody>
                    <a:bodyPr/>
                    <a:lstStyle/>
                    <a:p>
                      <a:pPr indent="0" lvl="0" marL="0" marR="0" rtl="0" algn="l">
                        <a:spcBef>
                          <a:spcPts val="0"/>
                        </a:spcBef>
                        <a:spcAft>
                          <a:spcPts val="0"/>
                        </a:spcAft>
                        <a:buNone/>
                      </a:pPr>
                      <a:r>
                        <a:t/>
                      </a:r>
                      <a:endParaRPr sz="1200">
                        <a:latin typeface="Meiryo"/>
                        <a:ea typeface="Meiryo"/>
                        <a:cs typeface="Meiryo"/>
                        <a:sym typeface="Meiryo"/>
                      </a:endParaRPr>
                    </a:p>
                  </a:txBody>
                  <a:tcPr marT="45725" marB="45725" marR="91450" marL="91450" anchor="ctr"/>
                </a:tc>
              </a:tr>
              <a:tr h="420050">
                <a:tc>
                  <a:txBody>
                    <a:bodyPr/>
                    <a:lstStyle/>
                    <a:p>
                      <a:pPr indent="0" lvl="0" marL="0" marR="0" rtl="0" algn="l">
                        <a:spcBef>
                          <a:spcPts val="0"/>
                        </a:spcBef>
                        <a:spcAft>
                          <a:spcPts val="0"/>
                        </a:spcAft>
                        <a:buNone/>
                      </a:pPr>
                      <a:r>
                        <a:rPr lang="ja-JP" sz="1100">
                          <a:latin typeface="Meiryo"/>
                          <a:ea typeface="Meiryo"/>
                          <a:cs typeface="Meiryo"/>
                          <a:sym typeface="Meiryo"/>
                        </a:rPr>
                        <a:t>代表者氏名（姓/名）</a:t>
                      </a:r>
                      <a:endParaRPr/>
                    </a:p>
                  </a:txBody>
                  <a:tcPr marT="45725" marB="45725" marR="91450" marL="91450" anchor="ctr"/>
                </a:tc>
                <a:tc>
                  <a:txBody>
                    <a:bodyPr/>
                    <a:lstStyle/>
                    <a:p>
                      <a:pPr indent="0" lvl="0" marL="0" marR="0" rtl="0" algn="l">
                        <a:spcBef>
                          <a:spcPts val="0"/>
                        </a:spcBef>
                        <a:spcAft>
                          <a:spcPts val="0"/>
                        </a:spcAft>
                        <a:buNone/>
                      </a:pPr>
                      <a:r>
                        <a:t/>
                      </a:r>
                      <a:endParaRPr sz="1100">
                        <a:latin typeface="Meiryo"/>
                        <a:ea typeface="Meiryo"/>
                        <a:cs typeface="Meiryo"/>
                        <a:sym typeface="Meiryo"/>
                      </a:endParaRPr>
                    </a:p>
                  </a:txBody>
                  <a:tcPr marT="45725" marB="45725" marR="91450" marL="91450" anchor="ctr"/>
                </a:tc>
              </a:tr>
              <a:tr h="421350">
                <a:tc>
                  <a:txBody>
                    <a:bodyPr/>
                    <a:lstStyle/>
                    <a:p>
                      <a:pPr indent="0" lvl="0" marL="0" marR="0" rtl="0" algn="l">
                        <a:spcBef>
                          <a:spcPts val="0"/>
                        </a:spcBef>
                        <a:spcAft>
                          <a:spcPts val="0"/>
                        </a:spcAft>
                        <a:buNone/>
                      </a:pPr>
                      <a:r>
                        <a:rPr lang="ja-JP" sz="1100">
                          <a:latin typeface="Meiryo"/>
                          <a:ea typeface="Meiryo"/>
                          <a:cs typeface="Meiryo"/>
                          <a:sym typeface="Meiryo"/>
                        </a:rPr>
                        <a:t>代表者氏名（フリガナ）</a:t>
                      </a:r>
                      <a:endParaRPr/>
                    </a:p>
                  </a:txBody>
                  <a:tcPr marT="45725" marB="45725" marR="91450" marL="91450" anchor="ctr"/>
                </a:tc>
                <a:tc>
                  <a:txBody>
                    <a:bodyPr/>
                    <a:lstStyle/>
                    <a:p>
                      <a:pPr indent="0" lvl="0" marL="0" marR="0" rtl="0" algn="l">
                        <a:spcBef>
                          <a:spcPts val="0"/>
                        </a:spcBef>
                        <a:spcAft>
                          <a:spcPts val="0"/>
                        </a:spcAft>
                        <a:buNone/>
                      </a:pPr>
                      <a:r>
                        <a:t/>
                      </a:r>
                      <a:endParaRPr sz="1100">
                        <a:latin typeface="Meiryo"/>
                        <a:ea typeface="Meiryo"/>
                        <a:cs typeface="Meiryo"/>
                        <a:sym typeface="Meiryo"/>
                      </a:endParaRPr>
                    </a:p>
                  </a:txBody>
                  <a:tcPr marT="45725" marB="45725" marR="91450" marL="91450" anchor="ctr"/>
                </a:tc>
              </a:tr>
              <a:tr h="613400">
                <a:tc>
                  <a:txBody>
                    <a:bodyPr/>
                    <a:lstStyle/>
                    <a:p>
                      <a:pPr indent="0" lvl="0" marL="0" marR="0" rtl="0" algn="l">
                        <a:lnSpc>
                          <a:spcPct val="100000"/>
                        </a:lnSpc>
                        <a:spcBef>
                          <a:spcPts val="0"/>
                        </a:spcBef>
                        <a:spcAft>
                          <a:spcPts val="0"/>
                        </a:spcAft>
                        <a:buClr>
                          <a:schemeClr val="dk1"/>
                        </a:buClr>
                        <a:buSzPts val="1100"/>
                        <a:buFont typeface="Meiryo"/>
                        <a:buNone/>
                      </a:pPr>
                      <a:r>
                        <a:rPr lang="ja-JP" sz="1100">
                          <a:latin typeface="Meiryo"/>
                          <a:ea typeface="Meiryo"/>
                          <a:cs typeface="Meiryo"/>
                          <a:sym typeface="Meiryo"/>
                        </a:rPr>
                        <a:t>代表者メールアドレス</a:t>
                      </a:r>
                      <a:endParaRPr sz="1100">
                        <a:latin typeface="Meiryo"/>
                        <a:ea typeface="Meiryo"/>
                        <a:cs typeface="Meiryo"/>
                        <a:sym typeface="Meiryo"/>
                      </a:endParaRPr>
                    </a:p>
                    <a:p>
                      <a:pPr indent="0" lvl="0" marL="0" marR="0" rtl="0" algn="l">
                        <a:lnSpc>
                          <a:spcPct val="100000"/>
                        </a:lnSpc>
                        <a:spcBef>
                          <a:spcPts val="0"/>
                        </a:spcBef>
                        <a:spcAft>
                          <a:spcPts val="0"/>
                        </a:spcAft>
                        <a:buClr>
                          <a:schemeClr val="dk1"/>
                        </a:buClr>
                        <a:buSzPts val="800"/>
                        <a:buFont typeface="Meiryo"/>
                        <a:buNone/>
                      </a:pPr>
                      <a:r>
                        <a:rPr lang="ja-JP" sz="800">
                          <a:latin typeface="Meiryo"/>
                          <a:ea typeface="Meiryo"/>
                          <a:cs typeface="Meiryo"/>
                          <a:sym typeface="Meiryo"/>
                        </a:rPr>
                        <a:t>作品について質問する場合があります。「@dle.or.jp」を必ず受信できるアドレスでお願いします。</a:t>
                      </a:r>
                      <a:endParaRPr/>
                    </a:p>
                  </a:txBody>
                  <a:tcPr marT="45725" marB="45725" marR="91450" marL="91450" anchor="ctr"/>
                </a:tc>
                <a:tc>
                  <a:txBody>
                    <a:bodyPr/>
                    <a:lstStyle/>
                    <a:p>
                      <a:pPr indent="0" lvl="0" marL="0" marR="0" rtl="0" algn="l">
                        <a:spcBef>
                          <a:spcPts val="0"/>
                        </a:spcBef>
                        <a:spcAft>
                          <a:spcPts val="0"/>
                        </a:spcAft>
                        <a:buNone/>
                      </a:pPr>
                      <a:r>
                        <a:t/>
                      </a:r>
                      <a:endParaRPr sz="1100">
                        <a:latin typeface="Meiryo"/>
                        <a:ea typeface="Meiryo"/>
                        <a:cs typeface="Meiryo"/>
                        <a:sym typeface="Meiryo"/>
                      </a:endParaRPr>
                    </a:p>
                  </a:txBody>
                  <a:tcPr marT="45725" marB="45725" marR="91450" marL="91450" anchor="ctr"/>
                </a:tc>
              </a:tr>
              <a:tr h="426500">
                <a:tc>
                  <a:txBody>
                    <a:bodyPr/>
                    <a:lstStyle/>
                    <a:p>
                      <a:pPr indent="0" lvl="0" marL="0" marR="0" rtl="0" algn="l">
                        <a:lnSpc>
                          <a:spcPct val="100000"/>
                        </a:lnSpc>
                        <a:spcBef>
                          <a:spcPts val="0"/>
                        </a:spcBef>
                        <a:spcAft>
                          <a:spcPts val="0"/>
                        </a:spcAft>
                        <a:buClr>
                          <a:schemeClr val="dk1"/>
                        </a:buClr>
                        <a:buSzPts val="1100"/>
                        <a:buFont typeface="Meiryo"/>
                        <a:buNone/>
                      </a:pPr>
                      <a:r>
                        <a:rPr lang="ja-JP" sz="1100">
                          <a:latin typeface="Meiryo"/>
                          <a:ea typeface="Meiryo"/>
                          <a:cs typeface="Meiryo"/>
                          <a:sym typeface="Meiryo"/>
                        </a:rPr>
                        <a:t>代表者電話番号</a:t>
                      </a:r>
                      <a:r>
                        <a:rPr lang="ja-JP" sz="800">
                          <a:latin typeface="Meiryo"/>
                          <a:ea typeface="Meiryo"/>
                          <a:cs typeface="Meiryo"/>
                          <a:sym typeface="Meiryo"/>
                        </a:rPr>
                        <a:t>　※任意</a:t>
                      </a:r>
                      <a:endParaRPr/>
                    </a:p>
                  </a:txBody>
                  <a:tcPr marT="45725" marB="45725" marR="91450" marL="91450" anchor="ctr"/>
                </a:tc>
                <a:tc>
                  <a:txBody>
                    <a:bodyPr/>
                    <a:lstStyle/>
                    <a:p>
                      <a:pPr indent="0" lvl="0" marL="0" marR="0" rtl="0" algn="l">
                        <a:spcBef>
                          <a:spcPts val="0"/>
                        </a:spcBef>
                        <a:spcAft>
                          <a:spcPts val="0"/>
                        </a:spcAft>
                        <a:buNone/>
                      </a:pPr>
                      <a:r>
                        <a:t/>
                      </a:r>
                      <a:endParaRPr sz="1100">
                        <a:latin typeface="Meiryo"/>
                        <a:ea typeface="Meiryo"/>
                        <a:cs typeface="Meiryo"/>
                        <a:sym typeface="Meiryo"/>
                      </a:endParaRPr>
                    </a:p>
                  </a:txBody>
                  <a:tcPr marT="45725" marB="45725" marR="91450" marL="91450" anchor="ctr"/>
                </a:tc>
              </a:tr>
              <a:tr h="426500">
                <a:tc>
                  <a:txBody>
                    <a:bodyPr/>
                    <a:lstStyle/>
                    <a:p>
                      <a:pPr indent="0" lvl="0" marL="0" marR="0" rtl="0" algn="l">
                        <a:spcBef>
                          <a:spcPts val="0"/>
                        </a:spcBef>
                        <a:spcAft>
                          <a:spcPts val="0"/>
                        </a:spcAft>
                        <a:buNone/>
                      </a:pPr>
                      <a:r>
                        <a:rPr lang="ja-JP" sz="1100">
                          <a:latin typeface="Meiryo"/>
                          <a:ea typeface="Meiryo"/>
                          <a:cs typeface="Meiryo"/>
                          <a:sym typeface="Meiryo"/>
                        </a:rPr>
                        <a:t>代表者在籍校</a:t>
                      </a:r>
                      <a:endParaRPr sz="800">
                        <a:latin typeface="Meiryo"/>
                        <a:ea typeface="Meiryo"/>
                        <a:cs typeface="Meiryo"/>
                        <a:sym typeface="Meiryo"/>
                      </a:endParaRPr>
                    </a:p>
                    <a:p>
                      <a:pPr indent="0" lvl="0" marL="0" marR="0" rtl="0" algn="l">
                        <a:spcBef>
                          <a:spcPts val="0"/>
                        </a:spcBef>
                        <a:spcAft>
                          <a:spcPts val="0"/>
                        </a:spcAft>
                        <a:buNone/>
                      </a:pPr>
                      <a:r>
                        <a:rPr lang="ja-JP" sz="800">
                          <a:latin typeface="Meiryo"/>
                          <a:ea typeface="Meiryo"/>
                          <a:cs typeface="Meiryo"/>
                          <a:sym typeface="Meiryo"/>
                        </a:rPr>
                        <a:t>正式名称にて記載　例）＊＊＊立＊＊＊＊学校</a:t>
                      </a:r>
                      <a:endParaRPr sz="800">
                        <a:latin typeface="Meiryo"/>
                        <a:ea typeface="Meiryo"/>
                        <a:cs typeface="Meiryo"/>
                        <a:sym typeface="Meiryo"/>
                      </a:endParaRPr>
                    </a:p>
                    <a:p>
                      <a:pPr indent="0" lvl="0" marL="0" marR="0" rtl="0" algn="l">
                        <a:spcBef>
                          <a:spcPts val="0"/>
                        </a:spcBef>
                        <a:spcAft>
                          <a:spcPts val="0"/>
                        </a:spcAft>
                        <a:buNone/>
                      </a:pPr>
                      <a:r>
                        <a:rPr lang="ja-JP" sz="800">
                          <a:latin typeface="Meiryo"/>
                          <a:ea typeface="Meiryo"/>
                          <a:cs typeface="Meiryo"/>
                          <a:sym typeface="Meiryo"/>
                        </a:rPr>
                        <a:t>※代表者が学校等に在籍する場合</a:t>
                      </a:r>
                      <a:endParaRPr/>
                    </a:p>
                  </a:txBody>
                  <a:tcPr marT="45725" marB="45725" marR="91450" marL="91450" anchor="ctr"/>
                </a:tc>
                <a:tc>
                  <a:txBody>
                    <a:bodyPr/>
                    <a:lstStyle/>
                    <a:p>
                      <a:pPr indent="0" lvl="0" marL="0" marR="0" rtl="0" algn="l">
                        <a:spcBef>
                          <a:spcPts val="0"/>
                        </a:spcBef>
                        <a:spcAft>
                          <a:spcPts val="0"/>
                        </a:spcAft>
                        <a:buNone/>
                      </a:pPr>
                      <a:r>
                        <a:t/>
                      </a:r>
                      <a:endParaRPr sz="1100">
                        <a:latin typeface="Meiryo"/>
                        <a:ea typeface="Meiryo"/>
                        <a:cs typeface="Meiryo"/>
                        <a:sym typeface="Meiryo"/>
                      </a:endParaRPr>
                    </a:p>
                  </a:txBody>
                  <a:tcPr marT="45725" marB="45725" marR="91450" marL="91450" anchor="ctr"/>
                </a:tc>
              </a:tr>
              <a:tr h="426500">
                <a:tc>
                  <a:txBody>
                    <a:bodyPr/>
                    <a:lstStyle/>
                    <a:p>
                      <a:pPr indent="0" lvl="0" marL="0" marR="0" rtl="0" algn="l">
                        <a:lnSpc>
                          <a:spcPct val="100000"/>
                        </a:lnSpc>
                        <a:spcBef>
                          <a:spcPts val="0"/>
                        </a:spcBef>
                        <a:spcAft>
                          <a:spcPts val="0"/>
                        </a:spcAft>
                        <a:buClr>
                          <a:srgbClr val="000000"/>
                        </a:buClr>
                        <a:buSzPts val="1100"/>
                        <a:buFont typeface="Meiryo"/>
                        <a:buNone/>
                      </a:pPr>
                      <a:r>
                        <a:rPr b="0" i="0" lang="ja-JP" sz="1100" u="none" cap="none" strike="noStrike">
                          <a:solidFill>
                            <a:srgbClr val="000000"/>
                          </a:solidFill>
                          <a:latin typeface="Meiryo"/>
                          <a:ea typeface="Meiryo"/>
                          <a:cs typeface="Meiryo"/>
                          <a:sym typeface="Meiryo"/>
                        </a:rPr>
                        <a:t>在籍校住所</a:t>
                      </a:r>
                      <a:endParaRPr b="0" i="0" sz="1100" u="none" cap="none" strike="noStrike">
                        <a:solidFill>
                          <a:srgbClr val="000000"/>
                        </a:solidFill>
                        <a:latin typeface="Meiryo"/>
                        <a:ea typeface="Meiryo"/>
                        <a:cs typeface="Meiryo"/>
                        <a:sym typeface="Meiryo"/>
                      </a:endParaRPr>
                    </a:p>
                    <a:p>
                      <a:pPr indent="0" lvl="0" marL="0" marR="0" rtl="0" algn="l">
                        <a:lnSpc>
                          <a:spcPct val="100000"/>
                        </a:lnSpc>
                        <a:spcBef>
                          <a:spcPts val="0"/>
                        </a:spcBef>
                        <a:spcAft>
                          <a:spcPts val="0"/>
                        </a:spcAft>
                        <a:buClr>
                          <a:schemeClr val="dk1"/>
                        </a:buClr>
                        <a:buSzPts val="800"/>
                        <a:buFont typeface="Meiryo"/>
                        <a:buNone/>
                      </a:pPr>
                      <a:r>
                        <a:rPr lang="ja-JP" sz="800">
                          <a:latin typeface="Meiryo"/>
                          <a:ea typeface="Meiryo"/>
                          <a:cs typeface="Meiryo"/>
                          <a:sym typeface="Meiryo"/>
                        </a:rPr>
                        <a:t>※代表者が学校等に在籍する場合</a:t>
                      </a:r>
                      <a:endParaRPr/>
                    </a:p>
                  </a:txBody>
                  <a:tcPr marT="45725" marB="45725" marR="91450" marL="91450" anchor="ctr"/>
                </a:tc>
                <a:tc>
                  <a:txBody>
                    <a:bodyPr/>
                    <a:lstStyle/>
                    <a:p>
                      <a:pPr indent="0" lvl="0" marL="0" marR="0" rtl="0" algn="l">
                        <a:spcBef>
                          <a:spcPts val="0"/>
                        </a:spcBef>
                        <a:spcAft>
                          <a:spcPts val="0"/>
                        </a:spcAft>
                        <a:buNone/>
                      </a:pPr>
                      <a:r>
                        <a:t/>
                      </a:r>
                      <a:endParaRPr sz="1100">
                        <a:latin typeface="Meiryo"/>
                        <a:ea typeface="Meiryo"/>
                        <a:cs typeface="Meiryo"/>
                        <a:sym typeface="Meiryo"/>
                      </a:endParaRPr>
                    </a:p>
                  </a:txBody>
                  <a:tcPr marT="45725" marB="45725" marR="91450" marL="91450" anchor="ctr"/>
                </a:tc>
              </a:tr>
              <a:tr h="426500">
                <a:tc>
                  <a:txBody>
                    <a:bodyPr/>
                    <a:lstStyle/>
                    <a:p>
                      <a:pPr indent="0" lvl="0" marL="0" marR="0" rtl="0" algn="l">
                        <a:spcBef>
                          <a:spcPts val="0"/>
                        </a:spcBef>
                        <a:spcAft>
                          <a:spcPts val="0"/>
                        </a:spcAft>
                        <a:buNone/>
                      </a:pPr>
                      <a:r>
                        <a:rPr lang="ja-JP" sz="1100">
                          <a:latin typeface="Meiryo"/>
                          <a:ea typeface="Meiryo"/>
                          <a:cs typeface="Meiryo"/>
                          <a:sym typeface="Meiryo"/>
                        </a:rPr>
                        <a:t>在籍校ホームページURL</a:t>
                      </a:r>
                      <a:r>
                        <a:rPr lang="ja-JP" sz="800">
                          <a:latin typeface="Meiryo"/>
                          <a:ea typeface="Meiryo"/>
                          <a:cs typeface="Meiryo"/>
                          <a:sym typeface="Meiryo"/>
                        </a:rPr>
                        <a:t>　※任意</a:t>
                      </a:r>
                      <a:endParaRPr sz="800">
                        <a:latin typeface="Meiryo"/>
                        <a:ea typeface="Meiryo"/>
                        <a:cs typeface="Meiryo"/>
                        <a:sym typeface="Meiryo"/>
                      </a:endParaRPr>
                    </a:p>
                    <a:p>
                      <a:pPr indent="0" lvl="0" marL="0" marR="0" rtl="0" algn="l">
                        <a:spcBef>
                          <a:spcPts val="0"/>
                        </a:spcBef>
                        <a:spcAft>
                          <a:spcPts val="0"/>
                        </a:spcAft>
                        <a:buNone/>
                      </a:pPr>
                      <a:r>
                        <a:rPr lang="ja-JP" sz="800">
                          <a:latin typeface="Meiryo"/>
                          <a:ea typeface="Meiryo"/>
                          <a:cs typeface="Meiryo"/>
                          <a:sym typeface="Meiryo"/>
                        </a:rPr>
                        <a:t>※代表者が学校等に在籍する場合</a:t>
                      </a:r>
                      <a:endParaRPr/>
                    </a:p>
                  </a:txBody>
                  <a:tcPr marT="45725" marB="45725" marR="91450" marL="91450" anchor="ctr"/>
                </a:tc>
                <a:tc>
                  <a:txBody>
                    <a:bodyPr/>
                    <a:lstStyle/>
                    <a:p>
                      <a:pPr indent="0" lvl="0" marL="0" marR="0" rtl="0" algn="l">
                        <a:spcBef>
                          <a:spcPts val="0"/>
                        </a:spcBef>
                        <a:spcAft>
                          <a:spcPts val="0"/>
                        </a:spcAft>
                        <a:buNone/>
                      </a:pPr>
                      <a:r>
                        <a:t/>
                      </a:r>
                      <a:endParaRPr sz="1100">
                        <a:latin typeface="Meiryo"/>
                        <a:ea typeface="Meiryo"/>
                        <a:cs typeface="Meiryo"/>
                        <a:sym typeface="Meiryo"/>
                      </a:endParaRPr>
                    </a:p>
                  </a:txBody>
                  <a:tcPr marT="45725" marB="45725" marR="91450" marL="91450" anchor="ctr"/>
                </a:tc>
              </a:tr>
              <a:tr h="457200">
                <a:tc>
                  <a:txBody>
                    <a:bodyPr/>
                    <a:lstStyle/>
                    <a:p>
                      <a:pPr indent="0" lvl="0" marL="0" marR="0" rtl="0" algn="l">
                        <a:lnSpc>
                          <a:spcPct val="100000"/>
                        </a:lnSpc>
                        <a:spcBef>
                          <a:spcPts val="0"/>
                        </a:spcBef>
                        <a:spcAft>
                          <a:spcPts val="0"/>
                        </a:spcAft>
                        <a:buClr>
                          <a:schemeClr val="dk1"/>
                        </a:buClr>
                        <a:buSzPts val="1100"/>
                        <a:buFont typeface="Meiryo"/>
                        <a:buNone/>
                      </a:pPr>
                      <a:r>
                        <a:rPr lang="ja-JP" sz="1100">
                          <a:latin typeface="Meiryo"/>
                          <a:ea typeface="Meiryo"/>
                          <a:cs typeface="Meiryo"/>
                          <a:sym typeface="Meiryo"/>
                        </a:rPr>
                        <a:t>代表者学年（</a:t>
                      </a:r>
                      <a:r>
                        <a:rPr lang="ja-JP" sz="800">
                          <a:latin typeface="Meiryo"/>
                          <a:ea typeface="Meiryo"/>
                          <a:cs typeface="Meiryo"/>
                          <a:sym typeface="Meiryo"/>
                        </a:rPr>
                        <a:t>2024年3月時点）　</a:t>
                      </a:r>
                      <a:endParaRPr sz="800">
                        <a:latin typeface="Meiryo"/>
                        <a:ea typeface="Meiryo"/>
                        <a:cs typeface="Meiryo"/>
                        <a:sym typeface="Meiryo"/>
                      </a:endParaRPr>
                    </a:p>
                    <a:p>
                      <a:pPr indent="0" lvl="0" marL="0" marR="0" rtl="0" algn="l">
                        <a:lnSpc>
                          <a:spcPct val="100000"/>
                        </a:lnSpc>
                        <a:spcBef>
                          <a:spcPts val="0"/>
                        </a:spcBef>
                        <a:spcAft>
                          <a:spcPts val="0"/>
                        </a:spcAft>
                        <a:buClr>
                          <a:schemeClr val="dk1"/>
                        </a:buClr>
                        <a:buSzPts val="800"/>
                        <a:buFont typeface="Meiryo"/>
                        <a:buNone/>
                      </a:pPr>
                      <a:r>
                        <a:rPr lang="ja-JP" sz="800">
                          <a:latin typeface="Meiryo"/>
                          <a:ea typeface="Meiryo"/>
                          <a:cs typeface="Meiryo"/>
                          <a:sym typeface="Meiryo"/>
                        </a:rPr>
                        <a:t>※代表者が学校等に通っている場合</a:t>
                      </a:r>
                      <a:endParaRPr/>
                    </a:p>
                  </a:txBody>
                  <a:tcPr marT="45725" marB="45725" marR="91450" marL="91450" anchor="ctr"/>
                </a:tc>
                <a:tc>
                  <a:txBody>
                    <a:bodyPr/>
                    <a:lstStyle/>
                    <a:p>
                      <a:pPr indent="0" lvl="0" marL="0" marR="0" rtl="0" algn="l">
                        <a:spcBef>
                          <a:spcPts val="0"/>
                        </a:spcBef>
                        <a:spcAft>
                          <a:spcPts val="0"/>
                        </a:spcAft>
                        <a:buNone/>
                      </a:pPr>
                      <a:r>
                        <a:t/>
                      </a:r>
                      <a:endParaRPr sz="1100">
                        <a:latin typeface="Meiryo"/>
                        <a:ea typeface="Meiryo"/>
                        <a:cs typeface="Meiryo"/>
                        <a:sym typeface="Meiryo"/>
                      </a:endParaRPr>
                    </a:p>
                  </a:txBody>
                  <a:tcPr marT="45725" marB="45725" marR="91450" marL="91450" anchor="ctr"/>
                </a:tc>
              </a:tr>
              <a:tr h="412375">
                <a:tc>
                  <a:txBody>
                    <a:bodyPr/>
                    <a:lstStyle/>
                    <a:p>
                      <a:pPr indent="0" lvl="0" marL="0" marR="0" rtl="0" algn="l">
                        <a:spcBef>
                          <a:spcPts val="0"/>
                        </a:spcBef>
                        <a:spcAft>
                          <a:spcPts val="0"/>
                        </a:spcAft>
                        <a:buNone/>
                      </a:pPr>
                      <a:r>
                        <a:rPr lang="ja-JP" sz="1100">
                          <a:latin typeface="Meiryo"/>
                          <a:ea typeface="Meiryo"/>
                          <a:cs typeface="Meiryo"/>
                          <a:sym typeface="Meiryo"/>
                        </a:rPr>
                        <a:t>代表者のキャッチコピー</a:t>
                      </a:r>
                      <a:r>
                        <a:rPr lang="ja-JP" sz="800">
                          <a:latin typeface="Meiryo"/>
                          <a:ea typeface="Meiryo"/>
                          <a:cs typeface="Meiryo"/>
                          <a:sym typeface="Meiryo"/>
                        </a:rPr>
                        <a:t>　※任意</a:t>
                      </a:r>
                      <a:endParaRPr/>
                    </a:p>
                  </a:txBody>
                  <a:tcPr marT="45725" marB="45725" marR="91450" marL="91450" anchor="ctr"/>
                </a:tc>
                <a:tc>
                  <a:txBody>
                    <a:bodyPr/>
                    <a:lstStyle/>
                    <a:p>
                      <a:pPr indent="0" lvl="0" marL="0" marR="0" rtl="0" algn="l">
                        <a:spcBef>
                          <a:spcPts val="0"/>
                        </a:spcBef>
                        <a:spcAft>
                          <a:spcPts val="0"/>
                        </a:spcAft>
                        <a:buNone/>
                      </a:pPr>
                      <a:r>
                        <a:t/>
                      </a:r>
                      <a:endParaRPr sz="1100">
                        <a:latin typeface="Meiryo"/>
                        <a:ea typeface="Meiryo"/>
                        <a:cs typeface="Meiryo"/>
                        <a:sym typeface="Meiryo"/>
                      </a:endParaRPr>
                    </a:p>
                  </a:txBody>
                  <a:tcPr marT="45725" marB="45725" marR="91450" marL="91450" anchor="ctr"/>
                </a:tc>
              </a:tr>
              <a:tr h="420375">
                <a:tc>
                  <a:txBody>
                    <a:bodyPr/>
                    <a:lstStyle/>
                    <a:p>
                      <a:pPr indent="0" lvl="0" marL="0" marR="0" rtl="0" algn="l">
                        <a:spcBef>
                          <a:spcPts val="0"/>
                        </a:spcBef>
                        <a:spcAft>
                          <a:spcPts val="0"/>
                        </a:spcAft>
                        <a:buNone/>
                      </a:pPr>
                      <a:r>
                        <a:rPr lang="ja-JP" sz="1100">
                          <a:latin typeface="Meiryo"/>
                          <a:ea typeface="Meiryo"/>
                          <a:cs typeface="Meiryo"/>
                          <a:sym typeface="Meiryo"/>
                        </a:rPr>
                        <a:t>チームまたは部活動名</a:t>
                      </a:r>
                      <a:r>
                        <a:rPr lang="ja-JP" sz="800">
                          <a:latin typeface="Meiryo"/>
                          <a:ea typeface="Meiryo"/>
                          <a:cs typeface="Meiryo"/>
                          <a:sym typeface="Meiryo"/>
                        </a:rPr>
                        <a:t>　※個人で応募の場合は空欄</a:t>
                      </a:r>
                      <a:endParaRPr/>
                    </a:p>
                  </a:txBody>
                  <a:tcPr marT="45725" marB="45725" marR="91450" marL="91450" anchor="ctr"/>
                </a:tc>
                <a:tc>
                  <a:txBody>
                    <a:bodyPr/>
                    <a:lstStyle/>
                    <a:p>
                      <a:pPr indent="0" lvl="0" marL="0" marR="0" rtl="0" algn="l">
                        <a:spcBef>
                          <a:spcPts val="0"/>
                        </a:spcBef>
                        <a:spcAft>
                          <a:spcPts val="0"/>
                        </a:spcAft>
                        <a:buNone/>
                      </a:pPr>
                      <a:r>
                        <a:t/>
                      </a:r>
                      <a:endParaRPr sz="1100">
                        <a:latin typeface="Meiryo"/>
                        <a:ea typeface="Meiryo"/>
                        <a:cs typeface="Meiryo"/>
                        <a:sym typeface="Meiryo"/>
                      </a:endParaRPr>
                    </a:p>
                  </a:txBody>
                  <a:tcPr marT="45725" marB="45725" marR="91450" marL="91450" anchor="ctr"/>
                </a:tc>
              </a:tr>
            </a:tbl>
          </a:graphicData>
        </a:graphic>
      </p:graphicFrame>
      <p:sp>
        <p:nvSpPr>
          <p:cNvPr id="61" name="Google Shape;61;p3"/>
          <p:cNvSpPr/>
          <p:nvPr/>
        </p:nvSpPr>
        <p:spPr>
          <a:xfrm>
            <a:off x="491049" y="1160558"/>
            <a:ext cx="9567349" cy="641348"/>
          </a:xfrm>
          <a:prstGeom prst="rect">
            <a:avLst/>
          </a:prstGeom>
          <a:noFill/>
          <a:ln cap="flat" cmpd="sng" w="38100">
            <a:solidFill>
              <a:srgbClr val="FFD72A"/>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Gothic"/>
              <a:ea typeface="Century Gothic"/>
              <a:cs typeface="Century Gothic"/>
              <a:sym typeface="Century Gothic"/>
            </a:endParaRPr>
          </a:p>
        </p:txBody>
      </p:sp>
      <p:sp>
        <p:nvSpPr>
          <p:cNvPr id="62" name="Google Shape;62;p3"/>
          <p:cNvSpPr txBox="1"/>
          <p:nvPr/>
        </p:nvSpPr>
        <p:spPr>
          <a:xfrm>
            <a:off x="824006" y="1369919"/>
            <a:ext cx="1291666" cy="226985"/>
          </a:xfrm>
          <a:prstGeom prst="rect">
            <a:avLst/>
          </a:prstGeom>
          <a:noFill/>
          <a:ln>
            <a:noFill/>
          </a:ln>
        </p:spPr>
        <p:txBody>
          <a:bodyPr anchorCtr="0" anchor="t" bIns="0" lIns="0" spcFirstLastPara="1" rIns="0" wrap="square" tIns="11425">
            <a:spAutoFit/>
          </a:bodyPr>
          <a:lstStyle/>
          <a:p>
            <a:pPr indent="0" lvl="0" marL="0" marR="0" rtl="0" algn="l">
              <a:spcBef>
                <a:spcPts val="0"/>
              </a:spcBef>
              <a:spcAft>
                <a:spcPts val="0"/>
              </a:spcAft>
              <a:buNone/>
            </a:pPr>
            <a:r>
              <a:rPr b="1" i="0" lang="ja-JP" sz="1400" u="none" cap="none" strike="noStrike">
                <a:solidFill>
                  <a:schemeClr val="dk1"/>
                </a:solidFill>
                <a:latin typeface="Meiryo"/>
                <a:ea typeface="Meiryo"/>
                <a:cs typeface="Meiryo"/>
                <a:sym typeface="Meiryo"/>
              </a:rPr>
              <a:t>応募種別</a:t>
            </a:r>
            <a:endParaRPr/>
          </a:p>
        </p:txBody>
      </p:sp>
      <p:sp>
        <p:nvSpPr>
          <p:cNvPr id="63" name="Google Shape;63;p3"/>
          <p:cNvSpPr txBox="1"/>
          <p:nvPr/>
        </p:nvSpPr>
        <p:spPr>
          <a:xfrm>
            <a:off x="5345906" y="1369919"/>
            <a:ext cx="1291666" cy="226985"/>
          </a:xfrm>
          <a:prstGeom prst="rect">
            <a:avLst/>
          </a:prstGeom>
          <a:noFill/>
          <a:ln>
            <a:noFill/>
          </a:ln>
        </p:spPr>
        <p:txBody>
          <a:bodyPr anchorCtr="0" anchor="t" bIns="0" lIns="0" spcFirstLastPara="1" rIns="0" wrap="square" tIns="11425">
            <a:spAutoFit/>
          </a:bodyPr>
          <a:lstStyle/>
          <a:p>
            <a:pPr indent="0" lvl="0" marL="0" marR="0" rtl="0" algn="l">
              <a:spcBef>
                <a:spcPts val="0"/>
              </a:spcBef>
              <a:spcAft>
                <a:spcPts val="0"/>
              </a:spcAft>
              <a:buNone/>
            </a:pPr>
            <a:r>
              <a:rPr b="1" i="0" lang="ja-JP" sz="1400" u="none" cap="none" strike="noStrike">
                <a:solidFill>
                  <a:schemeClr val="dk1"/>
                </a:solidFill>
                <a:latin typeface="Meiryo"/>
                <a:ea typeface="Meiryo"/>
                <a:cs typeface="Meiryo"/>
                <a:sym typeface="Meiryo"/>
              </a:rPr>
              <a:t>チーム</a:t>
            </a:r>
            <a:endParaRPr/>
          </a:p>
        </p:txBody>
      </p:sp>
      <p:sp>
        <p:nvSpPr>
          <p:cNvPr id="64" name="Google Shape;64;p3"/>
          <p:cNvSpPr txBox="1"/>
          <p:nvPr/>
        </p:nvSpPr>
        <p:spPr>
          <a:xfrm>
            <a:off x="6693927" y="1369919"/>
            <a:ext cx="1291666" cy="226985"/>
          </a:xfrm>
          <a:prstGeom prst="rect">
            <a:avLst/>
          </a:prstGeom>
          <a:noFill/>
          <a:ln>
            <a:noFill/>
          </a:ln>
        </p:spPr>
        <p:txBody>
          <a:bodyPr anchorCtr="0" anchor="t" bIns="0" lIns="0" spcFirstLastPara="1" rIns="0" wrap="square" tIns="11425">
            <a:spAutoFit/>
          </a:bodyPr>
          <a:lstStyle/>
          <a:p>
            <a:pPr indent="0" lvl="0" marL="0" marR="0" rtl="0" algn="l">
              <a:spcBef>
                <a:spcPts val="0"/>
              </a:spcBef>
              <a:spcAft>
                <a:spcPts val="0"/>
              </a:spcAft>
              <a:buNone/>
            </a:pPr>
            <a:r>
              <a:rPr b="1" i="0" lang="ja-JP" sz="1400" u="none" cap="none" strike="noStrike">
                <a:solidFill>
                  <a:schemeClr val="dk1"/>
                </a:solidFill>
                <a:latin typeface="Meiryo"/>
                <a:ea typeface="Meiryo"/>
                <a:cs typeface="Meiryo"/>
                <a:sym typeface="Meiryo"/>
              </a:rPr>
              <a:t>or</a:t>
            </a:r>
            <a:endParaRPr b="1" i="0" sz="1400" u="none" cap="none" strike="noStrike">
              <a:solidFill>
                <a:schemeClr val="dk1"/>
              </a:solidFill>
              <a:latin typeface="Meiryo"/>
              <a:ea typeface="Meiryo"/>
              <a:cs typeface="Meiryo"/>
              <a:sym typeface="Meiryo"/>
            </a:endParaRPr>
          </a:p>
        </p:txBody>
      </p:sp>
      <p:sp>
        <p:nvSpPr>
          <p:cNvPr id="65" name="Google Shape;65;p3"/>
          <p:cNvSpPr txBox="1"/>
          <p:nvPr/>
        </p:nvSpPr>
        <p:spPr>
          <a:xfrm>
            <a:off x="7689383" y="1369919"/>
            <a:ext cx="1291666" cy="226985"/>
          </a:xfrm>
          <a:prstGeom prst="rect">
            <a:avLst/>
          </a:prstGeom>
          <a:noFill/>
          <a:ln>
            <a:noFill/>
          </a:ln>
        </p:spPr>
        <p:txBody>
          <a:bodyPr anchorCtr="0" anchor="t" bIns="0" lIns="0" spcFirstLastPara="1" rIns="0" wrap="square" tIns="11425">
            <a:spAutoFit/>
          </a:bodyPr>
          <a:lstStyle/>
          <a:p>
            <a:pPr indent="0" lvl="0" marL="0" marR="0" rtl="0" algn="l">
              <a:spcBef>
                <a:spcPts val="0"/>
              </a:spcBef>
              <a:spcAft>
                <a:spcPts val="0"/>
              </a:spcAft>
              <a:buNone/>
            </a:pPr>
            <a:r>
              <a:rPr b="1" i="0" lang="ja-JP" sz="1400" u="none" cap="none" strike="noStrike">
                <a:solidFill>
                  <a:schemeClr val="dk1"/>
                </a:solidFill>
                <a:latin typeface="Meiryo"/>
                <a:ea typeface="Meiryo"/>
                <a:cs typeface="Meiryo"/>
                <a:sym typeface="Meiryo"/>
              </a:rPr>
              <a:t>個人</a:t>
            </a:r>
            <a:endParaRPr/>
          </a:p>
        </p:txBody>
      </p:sp>
      <p:sp>
        <p:nvSpPr>
          <p:cNvPr id="66" name="Google Shape;66;p3"/>
          <p:cNvSpPr txBox="1"/>
          <p:nvPr/>
        </p:nvSpPr>
        <p:spPr>
          <a:xfrm>
            <a:off x="1710764" y="1398517"/>
            <a:ext cx="4250018" cy="165430"/>
          </a:xfrm>
          <a:prstGeom prst="rect">
            <a:avLst/>
          </a:prstGeom>
          <a:noFill/>
          <a:ln>
            <a:noFill/>
          </a:ln>
        </p:spPr>
        <p:txBody>
          <a:bodyPr anchorCtr="0" anchor="t" bIns="0" lIns="0" spcFirstLastPara="1" rIns="0" wrap="square" tIns="11425">
            <a:spAutoFit/>
          </a:bodyPr>
          <a:lstStyle/>
          <a:p>
            <a:pPr indent="0" lvl="0" marL="0" marR="0" rtl="0" algn="l">
              <a:spcBef>
                <a:spcPts val="0"/>
              </a:spcBef>
              <a:spcAft>
                <a:spcPts val="0"/>
              </a:spcAft>
              <a:buNone/>
            </a:pPr>
            <a:r>
              <a:rPr b="0" i="0" lang="ja-JP" sz="1000" u="none" cap="none" strike="noStrike">
                <a:solidFill>
                  <a:schemeClr val="dk1"/>
                </a:solidFill>
                <a:latin typeface="Meiryo"/>
                <a:ea typeface="Meiryo"/>
                <a:cs typeface="Meiryo"/>
                <a:sym typeface="Meiryo"/>
              </a:rPr>
              <a:t>どちらか選んで丸で囲んでください。</a:t>
            </a:r>
            <a:endParaRPr/>
          </a:p>
        </p:txBody>
      </p:sp>
      <p:sp>
        <p:nvSpPr>
          <p:cNvPr id="67" name="Google Shape;67;p3"/>
          <p:cNvSpPr txBox="1"/>
          <p:nvPr/>
        </p:nvSpPr>
        <p:spPr>
          <a:xfrm>
            <a:off x="2427938" y="816265"/>
            <a:ext cx="7630460" cy="119263"/>
          </a:xfrm>
          <a:prstGeom prst="rect">
            <a:avLst/>
          </a:prstGeom>
          <a:noFill/>
          <a:ln>
            <a:noFill/>
          </a:ln>
        </p:spPr>
        <p:txBody>
          <a:bodyPr anchorCtr="0" anchor="t" bIns="0" lIns="0" spcFirstLastPara="1" rIns="0" wrap="square" tIns="11425">
            <a:spAutoFit/>
          </a:bodyPr>
          <a:lstStyle/>
          <a:p>
            <a:pPr indent="0" lvl="0" marL="0" marR="0" rtl="0" algn="r">
              <a:spcBef>
                <a:spcPts val="0"/>
              </a:spcBef>
              <a:spcAft>
                <a:spcPts val="0"/>
              </a:spcAft>
              <a:buNone/>
            </a:pPr>
            <a:r>
              <a:rPr b="0" i="0" lang="ja-JP" sz="700" u="none" cap="none" strike="noStrike">
                <a:solidFill>
                  <a:schemeClr val="dk1"/>
                </a:solidFill>
                <a:latin typeface="Meiryo"/>
                <a:ea typeface="Meiryo"/>
                <a:cs typeface="Meiryo"/>
                <a:sym typeface="Meiryo"/>
              </a:rPr>
              <a:t>※任意以外のすべての項目について、漏れなく記入してください。書類に不備があった場合は、応募無効となることがございます。ご注意ください。</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4"/>
          <p:cNvSpPr txBox="1"/>
          <p:nvPr>
            <p:ph idx="12" type="sldNum"/>
          </p:nvPr>
        </p:nvSpPr>
        <p:spPr>
          <a:xfrm>
            <a:off x="3974306" y="7194550"/>
            <a:ext cx="2743200" cy="365125"/>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fld id="{00000000-1234-1234-1234-123412341234}" type="slidenum">
              <a:rPr lang="ja-JP"/>
              <a:t>‹#›</a:t>
            </a:fld>
            <a:endParaRPr/>
          </a:p>
        </p:txBody>
      </p:sp>
      <p:sp>
        <p:nvSpPr>
          <p:cNvPr id="73" name="Google Shape;73;p4"/>
          <p:cNvSpPr txBox="1"/>
          <p:nvPr/>
        </p:nvSpPr>
        <p:spPr>
          <a:xfrm>
            <a:off x="393700" y="276225"/>
            <a:ext cx="3221355" cy="257763"/>
          </a:xfrm>
          <a:prstGeom prst="rect">
            <a:avLst/>
          </a:prstGeom>
          <a:noFill/>
          <a:ln>
            <a:noFill/>
          </a:ln>
        </p:spPr>
        <p:txBody>
          <a:bodyPr anchorCtr="0" anchor="t" bIns="0" lIns="0" spcFirstLastPara="1" rIns="0" wrap="square" tIns="11425">
            <a:spAutoFit/>
          </a:bodyPr>
          <a:lstStyle/>
          <a:p>
            <a:pPr indent="0" lvl="0" marL="12700" marR="0" rtl="0" algn="l">
              <a:spcBef>
                <a:spcPts val="0"/>
              </a:spcBef>
              <a:spcAft>
                <a:spcPts val="0"/>
              </a:spcAft>
              <a:buNone/>
            </a:pPr>
            <a:r>
              <a:rPr b="1" i="0" lang="ja-JP" sz="1600" u="none" cap="none" strike="noStrike">
                <a:solidFill>
                  <a:schemeClr val="dk1"/>
                </a:solidFill>
                <a:latin typeface="Meiryo"/>
                <a:ea typeface="Meiryo"/>
                <a:cs typeface="Meiryo"/>
                <a:sym typeface="Meiryo"/>
              </a:rPr>
              <a:t>応募者情報</a:t>
            </a:r>
            <a:endParaRPr b="1" i="0" sz="1600" u="none" cap="none" strike="noStrike">
              <a:solidFill>
                <a:schemeClr val="dk1"/>
              </a:solidFill>
              <a:latin typeface="Meiryo"/>
              <a:ea typeface="Meiryo"/>
              <a:cs typeface="Meiryo"/>
              <a:sym typeface="Meiryo"/>
            </a:endParaRPr>
          </a:p>
        </p:txBody>
      </p:sp>
      <p:graphicFrame>
        <p:nvGraphicFramePr>
          <p:cNvPr id="74" name="Google Shape;74;p4"/>
          <p:cNvGraphicFramePr/>
          <p:nvPr/>
        </p:nvGraphicFramePr>
        <p:xfrm>
          <a:off x="393700" y="1307452"/>
          <a:ext cx="3000000" cy="3000000"/>
        </p:xfrm>
        <a:graphic>
          <a:graphicData uri="http://schemas.openxmlformats.org/drawingml/2006/table">
            <a:tbl>
              <a:tblPr bandRow="1" firstRow="1">
                <a:noFill/>
                <a:tableStyleId>{6BC33CD7-D054-4B50-A060-3C910E683839}</a:tableStyleId>
              </a:tblPr>
              <a:tblGrid>
                <a:gridCol w="3229300"/>
                <a:gridCol w="6338050"/>
              </a:tblGrid>
              <a:tr h="557200">
                <a:tc>
                  <a:txBody>
                    <a:bodyPr/>
                    <a:lstStyle/>
                    <a:p>
                      <a:pPr indent="0" lvl="0" marL="0" marR="0" rtl="0" algn="l">
                        <a:spcBef>
                          <a:spcPts val="0"/>
                        </a:spcBef>
                        <a:spcAft>
                          <a:spcPts val="0"/>
                        </a:spcAft>
                        <a:buNone/>
                      </a:pPr>
                      <a:r>
                        <a:rPr lang="ja-JP" sz="1400">
                          <a:solidFill>
                            <a:schemeClr val="dk1"/>
                          </a:solidFill>
                          <a:latin typeface="Meiryo"/>
                          <a:ea typeface="Meiryo"/>
                          <a:cs typeface="Meiryo"/>
                          <a:sym typeface="Meiryo"/>
                        </a:rPr>
                        <a:t>担当教員/保護者情報</a:t>
                      </a:r>
                      <a:endParaRPr sz="1400">
                        <a:solidFill>
                          <a:schemeClr val="dk1"/>
                        </a:solidFill>
                        <a:latin typeface="Meiryo"/>
                        <a:ea typeface="Meiryo"/>
                        <a:cs typeface="Meiryo"/>
                        <a:sym typeface="Meiryo"/>
                      </a:endParaRPr>
                    </a:p>
                    <a:p>
                      <a:pPr indent="0" lvl="0" marL="0" marR="0" rtl="0" algn="l">
                        <a:spcBef>
                          <a:spcPts val="0"/>
                        </a:spcBef>
                        <a:spcAft>
                          <a:spcPts val="0"/>
                        </a:spcAft>
                        <a:buNone/>
                      </a:pPr>
                      <a:r>
                        <a:rPr lang="ja-JP" sz="800">
                          <a:solidFill>
                            <a:schemeClr val="dk1"/>
                          </a:solidFill>
                          <a:latin typeface="Meiryo"/>
                          <a:ea typeface="Meiryo"/>
                          <a:cs typeface="Meiryo"/>
                          <a:sym typeface="Meiryo"/>
                        </a:rPr>
                        <a:t>教員・講師・保護者等の情報を記載</a:t>
                      </a:r>
                      <a:endParaRPr/>
                    </a:p>
                  </a:txBody>
                  <a:tcPr marT="45725" marB="45725" marR="91450" marL="91450" anchor="ctr"/>
                </a:tc>
                <a:tc>
                  <a:txBody>
                    <a:bodyPr/>
                    <a:lstStyle/>
                    <a:p>
                      <a:pPr indent="0" lvl="0" marL="0" marR="0" rtl="0" algn="l">
                        <a:spcBef>
                          <a:spcPts val="0"/>
                        </a:spcBef>
                        <a:spcAft>
                          <a:spcPts val="0"/>
                        </a:spcAft>
                        <a:buNone/>
                      </a:pPr>
                      <a:r>
                        <a:t/>
                      </a:r>
                      <a:endParaRPr sz="1200">
                        <a:latin typeface="Meiryo"/>
                        <a:ea typeface="Meiryo"/>
                        <a:cs typeface="Meiryo"/>
                        <a:sym typeface="Meiryo"/>
                      </a:endParaRPr>
                    </a:p>
                  </a:txBody>
                  <a:tcPr marT="45725" marB="45725" marR="91450" marL="91450" anchor="ctr"/>
                </a:tc>
              </a:tr>
              <a:tr h="514325">
                <a:tc>
                  <a:txBody>
                    <a:bodyPr/>
                    <a:lstStyle/>
                    <a:p>
                      <a:pPr indent="0" lvl="0" marL="0" marR="0" rtl="0" algn="l">
                        <a:spcBef>
                          <a:spcPts val="0"/>
                        </a:spcBef>
                        <a:spcAft>
                          <a:spcPts val="0"/>
                        </a:spcAft>
                        <a:buNone/>
                      </a:pPr>
                      <a:r>
                        <a:rPr lang="ja-JP" sz="1100">
                          <a:latin typeface="Meiryo"/>
                          <a:ea typeface="Meiryo"/>
                          <a:cs typeface="Meiryo"/>
                          <a:sym typeface="Meiryo"/>
                        </a:rPr>
                        <a:t>氏名（姓/名）</a:t>
                      </a:r>
                      <a:endParaRPr sz="800">
                        <a:latin typeface="Meiryo"/>
                        <a:ea typeface="Meiryo"/>
                        <a:cs typeface="Meiryo"/>
                        <a:sym typeface="Meiryo"/>
                      </a:endParaRPr>
                    </a:p>
                  </a:txBody>
                  <a:tcPr marT="45725" marB="45725" marR="91450" marL="91450" anchor="ctr"/>
                </a:tc>
                <a:tc>
                  <a:txBody>
                    <a:bodyPr/>
                    <a:lstStyle/>
                    <a:p>
                      <a:pPr indent="0" lvl="0" marL="0" marR="0" rtl="0" algn="l">
                        <a:spcBef>
                          <a:spcPts val="0"/>
                        </a:spcBef>
                        <a:spcAft>
                          <a:spcPts val="0"/>
                        </a:spcAft>
                        <a:buNone/>
                      </a:pPr>
                      <a:r>
                        <a:t/>
                      </a:r>
                      <a:endParaRPr sz="1100">
                        <a:latin typeface="Meiryo"/>
                        <a:ea typeface="Meiryo"/>
                        <a:cs typeface="Meiryo"/>
                        <a:sym typeface="Meiryo"/>
                      </a:endParaRPr>
                    </a:p>
                  </a:txBody>
                  <a:tcPr marT="45725" marB="45725" marR="91450" marL="91450" anchor="ctr"/>
                </a:tc>
              </a:tr>
              <a:tr h="514325">
                <a:tc>
                  <a:txBody>
                    <a:bodyPr/>
                    <a:lstStyle/>
                    <a:p>
                      <a:pPr indent="0" lvl="0" marL="0" marR="0" rtl="0" algn="l">
                        <a:lnSpc>
                          <a:spcPct val="100000"/>
                        </a:lnSpc>
                        <a:spcBef>
                          <a:spcPts val="0"/>
                        </a:spcBef>
                        <a:spcAft>
                          <a:spcPts val="0"/>
                        </a:spcAft>
                        <a:buClr>
                          <a:srgbClr val="000000"/>
                        </a:buClr>
                        <a:buSzPts val="1100"/>
                        <a:buFont typeface="Meiryo"/>
                        <a:buNone/>
                      </a:pPr>
                      <a:r>
                        <a:rPr b="0" i="0" lang="ja-JP" sz="1100" u="none" cap="none" strike="noStrike">
                          <a:solidFill>
                            <a:srgbClr val="000000"/>
                          </a:solidFill>
                          <a:latin typeface="Meiryo"/>
                          <a:ea typeface="Meiryo"/>
                          <a:cs typeface="Meiryo"/>
                          <a:sym typeface="Meiryo"/>
                        </a:rPr>
                        <a:t>氏名（フリガナ）</a:t>
                      </a:r>
                      <a:endParaRPr b="0" i="0" sz="800" u="none" cap="none" strike="noStrike">
                        <a:solidFill>
                          <a:srgbClr val="000000"/>
                        </a:solidFill>
                        <a:latin typeface="Meiryo"/>
                        <a:ea typeface="Meiryo"/>
                        <a:cs typeface="Meiryo"/>
                        <a:sym typeface="Meiryo"/>
                      </a:endParaRPr>
                    </a:p>
                  </a:txBody>
                  <a:tcPr marT="45725" marB="45725" marR="91450" marL="91450" anchor="ctr"/>
                </a:tc>
                <a:tc>
                  <a:txBody>
                    <a:bodyPr/>
                    <a:lstStyle/>
                    <a:p>
                      <a:pPr indent="0" lvl="0" marL="0" marR="0" rtl="0" algn="l">
                        <a:spcBef>
                          <a:spcPts val="0"/>
                        </a:spcBef>
                        <a:spcAft>
                          <a:spcPts val="0"/>
                        </a:spcAft>
                        <a:buNone/>
                      </a:pPr>
                      <a:r>
                        <a:t/>
                      </a:r>
                      <a:endParaRPr sz="1100">
                        <a:latin typeface="Meiryo"/>
                        <a:ea typeface="Meiryo"/>
                        <a:cs typeface="Meiryo"/>
                        <a:sym typeface="Meiryo"/>
                      </a:endParaRPr>
                    </a:p>
                  </a:txBody>
                  <a:tcPr marT="45725" marB="45725" marR="91450" marL="91450" anchor="ctr"/>
                </a:tc>
              </a:tr>
              <a:tr h="514325">
                <a:tc>
                  <a:txBody>
                    <a:bodyPr/>
                    <a:lstStyle/>
                    <a:p>
                      <a:pPr indent="0" lvl="0" marL="0" marR="0" rtl="0" algn="l">
                        <a:spcBef>
                          <a:spcPts val="0"/>
                        </a:spcBef>
                        <a:spcAft>
                          <a:spcPts val="0"/>
                        </a:spcAft>
                        <a:buNone/>
                      </a:pPr>
                      <a:r>
                        <a:rPr lang="ja-JP" sz="1100">
                          <a:latin typeface="Meiryo"/>
                          <a:ea typeface="Meiryo"/>
                          <a:cs typeface="Meiryo"/>
                          <a:sym typeface="Meiryo"/>
                        </a:rPr>
                        <a:t>応募代表者との関係</a:t>
                      </a:r>
                      <a:endParaRPr sz="800">
                        <a:latin typeface="Meiryo"/>
                        <a:ea typeface="Meiryo"/>
                        <a:cs typeface="Meiryo"/>
                        <a:sym typeface="Meiryo"/>
                      </a:endParaRPr>
                    </a:p>
                    <a:p>
                      <a:pPr indent="0" lvl="0" marL="0" marR="0" rtl="0" algn="l">
                        <a:spcBef>
                          <a:spcPts val="0"/>
                        </a:spcBef>
                        <a:spcAft>
                          <a:spcPts val="0"/>
                        </a:spcAft>
                        <a:buNone/>
                      </a:pPr>
                      <a:r>
                        <a:rPr lang="ja-JP" sz="800">
                          <a:latin typeface="Meiryo"/>
                          <a:ea typeface="Meiryo"/>
                          <a:cs typeface="Meiryo"/>
                          <a:sym typeface="Meiryo"/>
                        </a:rPr>
                        <a:t>例）部活動顧問、代表生徒担任、学年主任 、保護者等</a:t>
                      </a:r>
                      <a:endParaRPr/>
                    </a:p>
                  </a:txBody>
                  <a:tcPr marT="45725" marB="45725" marR="91450" marL="91450" anchor="ctr"/>
                </a:tc>
                <a:tc>
                  <a:txBody>
                    <a:bodyPr/>
                    <a:lstStyle/>
                    <a:p>
                      <a:pPr indent="0" lvl="0" marL="0" marR="0" rtl="0" algn="l">
                        <a:spcBef>
                          <a:spcPts val="0"/>
                        </a:spcBef>
                        <a:spcAft>
                          <a:spcPts val="0"/>
                        </a:spcAft>
                        <a:buNone/>
                      </a:pPr>
                      <a:r>
                        <a:t/>
                      </a:r>
                      <a:endParaRPr sz="1100">
                        <a:latin typeface="Meiryo"/>
                        <a:ea typeface="Meiryo"/>
                        <a:cs typeface="Meiryo"/>
                        <a:sym typeface="Meiryo"/>
                      </a:endParaRPr>
                    </a:p>
                  </a:txBody>
                  <a:tcPr marT="45725" marB="45725" marR="91450" marL="91450" anchor="ctr"/>
                </a:tc>
              </a:tr>
              <a:tr h="697525">
                <a:tc>
                  <a:txBody>
                    <a:bodyPr/>
                    <a:lstStyle/>
                    <a:p>
                      <a:pPr indent="0" lvl="0" marL="0" marR="0" rtl="0" algn="l">
                        <a:lnSpc>
                          <a:spcPct val="100000"/>
                        </a:lnSpc>
                        <a:spcBef>
                          <a:spcPts val="0"/>
                        </a:spcBef>
                        <a:spcAft>
                          <a:spcPts val="0"/>
                        </a:spcAft>
                        <a:buClr>
                          <a:schemeClr val="dk1"/>
                        </a:buClr>
                        <a:buSzPts val="1100"/>
                        <a:buFont typeface="Meiryo"/>
                        <a:buNone/>
                      </a:pPr>
                      <a:r>
                        <a:rPr lang="ja-JP" sz="1100">
                          <a:latin typeface="Meiryo"/>
                          <a:ea typeface="Meiryo"/>
                          <a:cs typeface="Meiryo"/>
                          <a:sym typeface="Meiryo"/>
                        </a:rPr>
                        <a:t>電話番号</a:t>
                      </a:r>
                      <a:endParaRPr sz="800">
                        <a:latin typeface="Meiryo"/>
                        <a:ea typeface="Meiryo"/>
                        <a:cs typeface="Meiryo"/>
                        <a:sym typeface="Meiryo"/>
                      </a:endParaRPr>
                    </a:p>
                    <a:p>
                      <a:pPr indent="0" lvl="0" marL="0" marR="0" rtl="0" algn="l">
                        <a:lnSpc>
                          <a:spcPct val="100000"/>
                        </a:lnSpc>
                        <a:spcBef>
                          <a:spcPts val="0"/>
                        </a:spcBef>
                        <a:spcAft>
                          <a:spcPts val="0"/>
                        </a:spcAft>
                        <a:buClr>
                          <a:schemeClr val="dk1"/>
                        </a:buClr>
                        <a:buSzPts val="800"/>
                        <a:buFont typeface="Meiryo"/>
                        <a:buNone/>
                      </a:pPr>
                      <a:r>
                        <a:rPr lang="ja-JP" sz="800">
                          <a:latin typeface="Meiryo"/>
                          <a:ea typeface="Meiryo"/>
                          <a:cs typeface="Meiryo"/>
                          <a:sym typeface="Meiryo"/>
                        </a:rPr>
                        <a:t>生徒が審査通過した際にご連絡する場合があります。</a:t>
                      </a:r>
                      <a:endParaRPr sz="800">
                        <a:latin typeface="Meiryo"/>
                        <a:ea typeface="Meiryo"/>
                        <a:cs typeface="Meiryo"/>
                        <a:sym typeface="Meiryo"/>
                      </a:endParaRPr>
                    </a:p>
                    <a:p>
                      <a:pPr indent="0" lvl="0" marL="0" marR="0" rtl="0" algn="l">
                        <a:lnSpc>
                          <a:spcPct val="100000"/>
                        </a:lnSpc>
                        <a:spcBef>
                          <a:spcPts val="0"/>
                        </a:spcBef>
                        <a:spcAft>
                          <a:spcPts val="0"/>
                        </a:spcAft>
                        <a:buClr>
                          <a:schemeClr val="dk1"/>
                        </a:buClr>
                        <a:buSzPts val="800"/>
                        <a:buFont typeface="Meiryo"/>
                        <a:buNone/>
                      </a:pPr>
                      <a:r>
                        <a:rPr lang="ja-JP" sz="800">
                          <a:latin typeface="Meiryo"/>
                          <a:ea typeface="Meiryo"/>
                          <a:cs typeface="Meiryo"/>
                          <a:sym typeface="Meiryo"/>
                        </a:rPr>
                        <a:t>担当者の連絡先電話番号をお願いします。</a:t>
                      </a:r>
                      <a:endParaRPr/>
                    </a:p>
                  </a:txBody>
                  <a:tcPr marT="45725" marB="45725" marR="91450" marL="91450" anchor="ctr"/>
                </a:tc>
                <a:tc>
                  <a:txBody>
                    <a:bodyPr/>
                    <a:lstStyle/>
                    <a:p>
                      <a:pPr indent="0" lvl="0" marL="0" marR="0" rtl="0" algn="l">
                        <a:spcBef>
                          <a:spcPts val="0"/>
                        </a:spcBef>
                        <a:spcAft>
                          <a:spcPts val="0"/>
                        </a:spcAft>
                        <a:buNone/>
                      </a:pPr>
                      <a:r>
                        <a:t/>
                      </a:r>
                      <a:endParaRPr sz="1100">
                        <a:latin typeface="Meiryo"/>
                        <a:ea typeface="Meiryo"/>
                        <a:cs typeface="Meiryo"/>
                        <a:sym typeface="Meiryo"/>
                      </a:endParaRPr>
                    </a:p>
                  </a:txBody>
                  <a:tcPr marT="45725" marB="45725" marR="91450" marL="91450" anchor="ctr"/>
                </a:tc>
              </a:tr>
              <a:tr h="697525">
                <a:tc>
                  <a:txBody>
                    <a:bodyPr/>
                    <a:lstStyle/>
                    <a:p>
                      <a:pPr indent="0" lvl="0" marL="0" marR="0" rtl="0" algn="l">
                        <a:lnSpc>
                          <a:spcPct val="100000"/>
                        </a:lnSpc>
                        <a:spcBef>
                          <a:spcPts val="0"/>
                        </a:spcBef>
                        <a:spcAft>
                          <a:spcPts val="0"/>
                        </a:spcAft>
                        <a:buClr>
                          <a:schemeClr val="dk1"/>
                        </a:buClr>
                        <a:buSzPts val="1100"/>
                        <a:buFont typeface="Meiryo"/>
                        <a:buNone/>
                      </a:pPr>
                      <a:r>
                        <a:rPr lang="ja-JP" sz="1100">
                          <a:latin typeface="Meiryo"/>
                          <a:ea typeface="Meiryo"/>
                          <a:cs typeface="Meiryo"/>
                          <a:sym typeface="Meiryo"/>
                        </a:rPr>
                        <a:t>メールアドレス</a:t>
                      </a:r>
                      <a:endParaRPr sz="800">
                        <a:latin typeface="Meiryo"/>
                        <a:ea typeface="Meiryo"/>
                        <a:cs typeface="Meiryo"/>
                        <a:sym typeface="Meiryo"/>
                      </a:endParaRPr>
                    </a:p>
                    <a:p>
                      <a:pPr indent="0" lvl="0" marL="0" marR="0" rtl="0" algn="l">
                        <a:lnSpc>
                          <a:spcPct val="100000"/>
                        </a:lnSpc>
                        <a:spcBef>
                          <a:spcPts val="0"/>
                        </a:spcBef>
                        <a:spcAft>
                          <a:spcPts val="0"/>
                        </a:spcAft>
                        <a:buClr>
                          <a:schemeClr val="dk1"/>
                        </a:buClr>
                        <a:buSzPts val="800"/>
                        <a:buFont typeface="Meiryo"/>
                        <a:buNone/>
                      </a:pPr>
                      <a:r>
                        <a:rPr lang="ja-JP" sz="800">
                          <a:latin typeface="Meiryo"/>
                          <a:ea typeface="Meiryo"/>
                          <a:cs typeface="Meiryo"/>
                          <a:sym typeface="Meiryo"/>
                        </a:rPr>
                        <a:t>生徒が審査通過した際にご連絡する場合があります。「@dle.or.jp」を必ず受信できるアドレスでお願いします。</a:t>
                      </a:r>
                      <a:endParaRPr/>
                    </a:p>
                  </a:txBody>
                  <a:tcPr marT="45725" marB="45725" marR="91450" marL="91450" anchor="ctr"/>
                </a:tc>
                <a:tc>
                  <a:txBody>
                    <a:bodyPr/>
                    <a:lstStyle/>
                    <a:p>
                      <a:pPr indent="0" lvl="0" marL="0" marR="0" rtl="0" algn="l">
                        <a:spcBef>
                          <a:spcPts val="0"/>
                        </a:spcBef>
                        <a:spcAft>
                          <a:spcPts val="0"/>
                        </a:spcAft>
                        <a:buNone/>
                      </a:pPr>
                      <a:r>
                        <a:t/>
                      </a:r>
                      <a:endParaRPr sz="1100">
                        <a:latin typeface="Meiryo"/>
                        <a:ea typeface="Meiryo"/>
                        <a:cs typeface="Meiryo"/>
                        <a:sym typeface="Meiryo"/>
                      </a:endParaRPr>
                    </a:p>
                  </a:txBody>
                  <a:tcPr marT="45725" marB="45725" marR="91450" marL="91450" anchor="ctr"/>
                </a:tc>
              </a:tr>
            </a:tbl>
          </a:graphicData>
        </a:graphic>
      </p:graphicFrame>
      <p:sp>
        <p:nvSpPr>
          <p:cNvPr id="75" name="Google Shape;75;p4"/>
          <p:cNvSpPr txBox="1"/>
          <p:nvPr/>
        </p:nvSpPr>
        <p:spPr>
          <a:xfrm>
            <a:off x="2427938" y="816265"/>
            <a:ext cx="7630460" cy="119263"/>
          </a:xfrm>
          <a:prstGeom prst="rect">
            <a:avLst/>
          </a:prstGeom>
          <a:noFill/>
          <a:ln>
            <a:noFill/>
          </a:ln>
        </p:spPr>
        <p:txBody>
          <a:bodyPr anchorCtr="0" anchor="t" bIns="0" lIns="0" spcFirstLastPara="1" rIns="0" wrap="square" tIns="11425">
            <a:spAutoFit/>
          </a:bodyPr>
          <a:lstStyle/>
          <a:p>
            <a:pPr indent="0" lvl="0" marL="0" marR="0" rtl="0" algn="r">
              <a:spcBef>
                <a:spcPts val="0"/>
              </a:spcBef>
              <a:spcAft>
                <a:spcPts val="0"/>
              </a:spcAft>
              <a:buNone/>
            </a:pPr>
            <a:r>
              <a:rPr b="0" i="0" lang="ja-JP" sz="700" u="none" cap="none" strike="noStrike">
                <a:solidFill>
                  <a:schemeClr val="dk1"/>
                </a:solidFill>
                <a:latin typeface="Meiryo"/>
                <a:ea typeface="Meiryo"/>
                <a:cs typeface="Meiryo"/>
                <a:sym typeface="Meiryo"/>
              </a:rPr>
              <a:t>※任意以外のすべての項目について、漏れなく記入してください。書類に不備があった場合は、応募無効となることがございます。ご注意ください。</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 name="Shape 79"/>
        <p:cNvGrpSpPr/>
        <p:nvPr/>
      </p:nvGrpSpPr>
      <p:grpSpPr>
        <a:xfrm>
          <a:off x="0" y="0"/>
          <a:ext cx="0" cy="0"/>
          <a:chOff x="0" y="0"/>
          <a:chExt cx="0" cy="0"/>
        </a:xfrm>
      </p:grpSpPr>
      <p:sp>
        <p:nvSpPr>
          <p:cNvPr id="80" name="Google Shape;80;p5"/>
          <p:cNvSpPr txBox="1"/>
          <p:nvPr>
            <p:ph idx="12" type="sldNum"/>
          </p:nvPr>
        </p:nvSpPr>
        <p:spPr>
          <a:xfrm>
            <a:off x="3974306" y="7194550"/>
            <a:ext cx="2743200" cy="365125"/>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fld id="{00000000-1234-1234-1234-123412341234}" type="slidenum">
              <a:rPr lang="ja-JP"/>
              <a:t>‹#›</a:t>
            </a:fld>
            <a:endParaRPr/>
          </a:p>
        </p:txBody>
      </p:sp>
      <p:sp>
        <p:nvSpPr>
          <p:cNvPr id="81" name="Google Shape;81;p5"/>
          <p:cNvSpPr txBox="1"/>
          <p:nvPr/>
        </p:nvSpPr>
        <p:spPr>
          <a:xfrm>
            <a:off x="393700" y="276225"/>
            <a:ext cx="3221355" cy="257763"/>
          </a:xfrm>
          <a:prstGeom prst="rect">
            <a:avLst/>
          </a:prstGeom>
          <a:noFill/>
          <a:ln>
            <a:noFill/>
          </a:ln>
        </p:spPr>
        <p:txBody>
          <a:bodyPr anchorCtr="0" anchor="t" bIns="0" lIns="0" spcFirstLastPara="1" rIns="0" wrap="square" tIns="11425">
            <a:spAutoFit/>
          </a:bodyPr>
          <a:lstStyle/>
          <a:p>
            <a:pPr indent="0" lvl="0" marL="12700" marR="0" rtl="0" algn="l">
              <a:spcBef>
                <a:spcPts val="0"/>
              </a:spcBef>
              <a:spcAft>
                <a:spcPts val="0"/>
              </a:spcAft>
              <a:buNone/>
            </a:pPr>
            <a:r>
              <a:rPr b="1" i="0" lang="ja-JP" sz="1600" u="none" cap="none" strike="noStrike">
                <a:solidFill>
                  <a:schemeClr val="dk1"/>
                </a:solidFill>
                <a:latin typeface="Meiryo"/>
                <a:ea typeface="Meiryo"/>
                <a:cs typeface="Meiryo"/>
                <a:sym typeface="Meiryo"/>
              </a:rPr>
              <a:t>応募者情報</a:t>
            </a:r>
            <a:endParaRPr b="1" i="0" sz="1600" u="none" cap="none" strike="noStrike">
              <a:solidFill>
                <a:schemeClr val="dk1"/>
              </a:solidFill>
              <a:latin typeface="Meiryo"/>
              <a:ea typeface="Meiryo"/>
              <a:cs typeface="Meiryo"/>
              <a:sym typeface="Meiryo"/>
            </a:endParaRPr>
          </a:p>
        </p:txBody>
      </p:sp>
      <p:sp>
        <p:nvSpPr>
          <p:cNvPr id="82" name="Google Shape;82;p5"/>
          <p:cNvSpPr txBox="1"/>
          <p:nvPr/>
        </p:nvSpPr>
        <p:spPr>
          <a:xfrm>
            <a:off x="491048" y="1086407"/>
            <a:ext cx="9567350" cy="150041"/>
          </a:xfrm>
          <a:prstGeom prst="rect">
            <a:avLst/>
          </a:prstGeom>
          <a:noFill/>
          <a:ln>
            <a:noFill/>
          </a:ln>
        </p:spPr>
        <p:txBody>
          <a:bodyPr anchorCtr="0" anchor="t" bIns="0" lIns="0" spcFirstLastPara="1" rIns="0" wrap="square" tIns="11425">
            <a:spAutoFit/>
          </a:bodyPr>
          <a:lstStyle/>
          <a:p>
            <a:pPr indent="0" lvl="0" marL="0" marR="0" rtl="0" algn="l">
              <a:spcBef>
                <a:spcPts val="0"/>
              </a:spcBef>
              <a:spcAft>
                <a:spcPts val="0"/>
              </a:spcAft>
              <a:buNone/>
            </a:pPr>
            <a:r>
              <a:rPr b="0" i="0" lang="ja-JP" sz="900" u="none" cap="none" strike="noStrike">
                <a:solidFill>
                  <a:schemeClr val="dk1"/>
                </a:solidFill>
                <a:latin typeface="Meiryo"/>
                <a:ea typeface="Meiryo"/>
                <a:cs typeface="Meiryo"/>
                <a:sym typeface="Meiryo"/>
              </a:rPr>
              <a:t>チームで応募する場合、代表者以外の発表を予定するメンバー情報を記載してください。発表者は代表者を含む４名を上限とします。なお、チームメンバーの数には制限はありません。</a:t>
            </a:r>
            <a:endParaRPr/>
          </a:p>
        </p:txBody>
      </p:sp>
      <p:graphicFrame>
        <p:nvGraphicFramePr>
          <p:cNvPr id="83" name="Google Shape;83;p5"/>
          <p:cNvGraphicFramePr/>
          <p:nvPr/>
        </p:nvGraphicFramePr>
        <p:xfrm>
          <a:off x="491050" y="1259099"/>
          <a:ext cx="3000000" cy="3000000"/>
        </p:xfrm>
        <a:graphic>
          <a:graphicData uri="http://schemas.openxmlformats.org/drawingml/2006/table">
            <a:tbl>
              <a:tblPr bandRow="1" firstRow="1">
                <a:noFill/>
                <a:tableStyleId>{6BC33CD7-D054-4B50-A060-3C910E683839}</a:tableStyleId>
              </a:tblPr>
              <a:tblGrid>
                <a:gridCol w="3596850"/>
                <a:gridCol w="5970500"/>
              </a:tblGrid>
              <a:tr h="327625">
                <a:tc>
                  <a:txBody>
                    <a:bodyPr/>
                    <a:lstStyle/>
                    <a:p>
                      <a:pPr indent="0" lvl="0" marL="0" marR="0" rtl="0" algn="l">
                        <a:lnSpc>
                          <a:spcPct val="100000"/>
                        </a:lnSpc>
                        <a:spcBef>
                          <a:spcPts val="0"/>
                        </a:spcBef>
                        <a:spcAft>
                          <a:spcPts val="0"/>
                        </a:spcAft>
                        <a:buClr>
                          <a:schemeClr val="dk1"/>
                        </a:buClr>
                        <a:buSzPts val="1200"/>
                        <a:buFont typeface="Meiryo"/>
                        <a:buNone/>
                      </a:pPr>
                      <a:r>
                        <a:rPr b="1" lang="ja-JP" sz="1200">
                          <a:solidFill>
                            <a:schemeClr val="dk1"/>
                          </a:solidFill>
                          <a:latin typeface="Meiryo"/>
                          <a:ea typeface="Meiryo"/>
                          <a:cs typeface="Meiryo"/>
                          <a:sym typeface="Meiryo"/>
                        </a:rPr>
                        <a:t>チームメンバー①</a:t>
                      </a:r>
                      <a:r>
                        <a:rPr lang="ja-JP" sz="1200">
                          <a:solidFill>
                            <a:schemeClr val="dk1"/>
                          </a:solidFill>
                          <a:latin typeface="Meiryo"/>
                          <a:ea typeface="Meiryo"/>
                          <a:cs typeface="Meiryo"/>
                          <a:sym typeface="Meiryo"/>
                        </a:rPr>
                        <a:t>情報</a:t>
                      </a:r>
                      <a:endParaRPr/>
                    </a:p>
                  </a:txBody>
                  <a:tcPr marT="45725" marB="45725" marR="91450" marL="91450" anchor="ctr"/>
                </a:tc>
                <a:tc>
                  <a:txBody>
                    <a:bodyPr/>
                    <a:lstStyle/>
                    <a:p>
                      <a:pPr indent="0" lvl="0" marL="0" marR="0" rtl="0" algn="l">
                        <a:spcBef>
                          <a:spcPts val="0"/>
                        </a:spcBef>
                        <a:spcAft>
                          <a:spcPts val="0"/>
                        </a:spcAft>
                        <a:buNone/>
                      </a:pPr>
                      <a:r>
                        <a:t/>
                      </a:r>
                      <a:endParaRPr sz="1200">
                        <a:latin typeface="Meiryo"/>
                        <a:ea typeface="Meiryo"/>
                        <a:cs typeface="Meiryo"/>
                        <a:sym typeface="Meiryo"/>
                      </a:endParaRPr>
                    </a:p>
                  </a:txBody>
                  <a:tcPr marT="45725" marB="45725" marR="91450" marL="91450" anchor="ctr"/>
                </a:tc>
              </a:tr>
              <a:tr h="327625">
                <a:tc>
                  <a:txBody>
                    <a:bodyPr/>
                    <a:lstStyle/>
                    <a:p>
                      <a:pPr indent="0" lvl="0" marL="0" marR="0" rtl="0" algn="l">
                        <a:spcBef>
                          <a:spcPts val="0"/>
                        </a:spcBef>
                        <a:spcAft>
                          <a:spcPts val="0"/>
                        </a:spcAft>
                        <a:buNone/>
                      </a:pPr>
                      <a:r>
                        <a:rPr lang="ja-JP" sz="1100">
                          <a:latin typeface="Meiryo"/>
                          <a:ea typeface="Meiryo"/>
                          <a:cs typeface="Meiryo"/>
                          <a:sym typeface="Meiryo"/>
                        </a:rPr>
                        <a:t>氏名（姓/名）</a:t>
                      </a:r>
                      <a:endParaRPr/>
                    </a:p>
                  </a:txBody>
                  <a:tcPr marT="45725" marB="45725" marR="91450" marL="91450" anchor="ctr"/>
                </a:tc>
                <a:tc>
                  <a:txBody>
                    <a:bodyPr/>
                    <a:lstStyle/>
                    <a:p>
                      <a:pPr indent="0" lvl="0" marL="0" marR="0" rtl="0" algn="l">
                        <a:spcBef>
                          <a:spcPts val="0"/>
                        </a:spcBef>
                        <a:spcAft>
                          <a:spcPts val="0"/>
                        </a:spcAft>
                        <a:buNone/>
                      </a:pPr>
                      <a:r>
                        <a:t/>
                      </a:r>
                      <a:endParaRPr sz="1100">
                        <a:latin typeface="Meiryo"/>
                        <a:ea typeface="Meiryo"/>
                        <a:cs typeface="Meiryo"/>
                        <a:sym typeface="Meiryo"/>
                      </a:endParaRPr>
                    </a:p>
                  </a:txBody>
                  <a:tcPr marT="45725" marB="45725" marR="91450" marL="91450" anchor="ctr"/>
                </a:tc>
              </a:tr>
              <a:tr h="327625">
                <a:tc>
                  <a:txBody>
                    <a:bodyPr/>
                    <a:lstStyle/>
                    <a:p>
                      <a:pPr indent="0" lvl="0" marL="0" marR="0" rtl="0" algn="l">
                        <a:spcBef>
                          <a:spcPts val="0"/>
                        </a:spcBef>
                        <a:spcAft>
                          <a:spcPts val="0"/>
                        </a:spcAft>
                        <a:buNone/>
                      </a:pPr>
                      <a:r>
                        <a:rPr lang="ja-JP" sz="1100">
                          <a:latin typeface="Meiryo"/>
                          <a:ea typeface="Meiryo"/>
                          <a:cs typeface="Meiryo"/>
                          <a:sym typeface="Meiryo"/>
                        </a:rPr>
                        <a:t>氏名フリガナ</a:t>
                      </a:r>
                      <a:endParaRPr/>
                    </a:p>
                  </a:txBody>
                  <a:tcPr marT="45725" marB="45725" marR="91450" marL="91450" anchor="ctr"/>
                </a:tc>
                <a:tc>
                  <a:txBody>
                    <a:bodyPr/>
                    <a:lstStyle/>
                    <a:p>
                      <a:pPr indent="0" lvl="0" marL="0" marR="0" rtl="0" algn="l">
                        <a:spcBef>
                          <a:spcPts val="0"/>
                        </a:spcBef>
                        <a:spcAft>
                          <a:spcPts val="0"/>
                        </a:spcAft>
                        <a:buNone/>
                      </a:pPr>
                      <a:r>
                        <a:t/>
                      </a:r>
                      <a:endParaRPr sz="1100">
                        <a:latin typeface="Meiryo"/>
                        <a:ea typeface="Meiryo"/>
                        <a:cs typeface="Meiryo"/>
                        <a:sym typeface="Meiryo"/>
                      </a:endParaRPr>
                    </a:p>
                  </a:txBody>
                  <a:tcPr marT="45725" marB="45725" marR="91450" marL="91450" anchor="ctr"/>
                </a:tc>
              </a:tr>
              <a:tr h="417500">
                <a:tc>
                  <a:txBody>
                    <a:bodyPr/>
                    <a:lstStyle/>
                    <a:p>
                      <a:pPr indent="0" lvl="0" marL="0" marR="0" rtl="0" algn="l">
                        <a:lnSpc>
                          <a:spcPct val="100000"/>
                        </a:lnSpc>
                        <a:spcBef>
                          <a:spcPts val="0"/>
                        </a:spcBef>
                        <a:spcAft>
                          <a:spcPts val="0"/>
                        </a:spcAft>
                        <a:buClr>
                          <a:schemeClr val="dk1"/>
                        </a:buClr>
                        <a:buSzPts val="1100"/>
                        <a:buFont typeface="Meiryo"/>
                        <a:buNone/>
                      </a:pPr>
                      <a:r>
                        <a:rPr lang="ja-JP" sz="1100">
                          <a:latin typeface="Meiryo"/>
                          <a:ea typeface="Meiryo"/>
                          <a:cs typeface="Meiryo"/>
                          <a:sym typeface="Meiryo"/>
                        </a:rPr>
                        <a:t>メールアドレス</a:t>
                      </a:r>
                      <a:endParaRPr sz="1100">
                        <a:latin typeface="Meiryo"/>
                        <a:ea typeface="Meiryo"/>
                        <a:cs typeface="Meiryo"/>
                        <a:sym typeface="Meiryo"/>
                      </a:endParaRPr>
                    </a:p>
                    <a:p>
                      <a:pPr indent="0" lvl="0" marL="0" marR="0" rtl="0" algn="l">
                        <a:lnSpc>
                          <a:spcPct val="100000"/>
                        </a:lnSpc>
                        <a:spcBef>
                          <a:spcPts val="0"/>
                        </a:spcBef>
                        <a:spcAft>
                          <a:spcPts val="0"/>
                        </a:spcAft>
                        <a:buClr>
                          <a:schemeClr val="dk1"/>
                        </a:buClr>
                        <a:buSzPts val="800"/>
                        <a:buFont typeface="Meiryo"/>
                        <a:buNone/>
                      </a:pPr>
                      <a:r>
                        <a:rPr lang="ja-JP" sz="800">
                          <a:latin typeface="Meiryo"/>
                          <a:ea typeface="Meiryo"/>
                          <a:cs typeface="Meiryo"/>
                          <a:sym typeface="Meiryo"/>
                        </a:rPr>
                        <a:t>作品について質問する場合があります。「@dle.or.jp」を必ず受信できるアドレスでお願いします。</a:t>
                      </a:r>
                      <a:endParaRPr/>
                    </a:p>
                  </a:txBody>
                  <a:tcPr marT="45725" marB="45725" marR="91450" marL="91450" anchor="ctr"/>
                </a:tc>
                <a:tc>
                  <a:txBody>
                    <a:bodyPr/>
                    <a:lstStyle/>
                    <a:p>
                      <a:pPr indent="0" lvl="0" marL="0" marR="0" rtl="0" algn="l">
                        <a:spcBef>
                          <a:spcPts val="0"/>
                        </a:spcBef>
                        <a:spcAft>
                          <a:spcPts val="0"/>
                        </a:spcAft>
                        <a:buNone/>
                      </a:pPr>
                      <a:r>
                        <a:t/>
                      </a:r>
                      <a:endParaRPr sz="1100">
                        <a:latin typeface="Meiryo"/>
                        <a:ea typeface="Meiryo"/>
                        <a:cs typeface="Meiryo"/>
                        <a:sym typeface="Meiryo"/>
                      </a:endParaRPr>
                    </a:p>
                  </a:txBody>
                  <a:tcPr marT="45725" marB="45725" marR="91450" marL="91450" anchor="ctr"/>
                </a:tc>
              </a:tr>
              <a:tr h="327625">
                <a:tc>
                  <a:txBody>
                    <a:bodyPr/>
                    <a:lstStyle/>
                    <a:p>
                      <a:pPr indent="0" lvl="0" marL="0" marR="0" rtl="0" algn="l">
                        <a:lnSpc>
                          <a:spcPct val="100000"/>
                        </a:lnSpc>
                        <a:spcBef>
                          <a:spcPts val="0"/>
                        </a:spcBef>
                        <a:spcAft>
                          <a:spcPts val="0"/>
                        </a:spcAft>
                        <a:buClr>
                          <a:schemeClr val="dk1"/>
                        </a:buClr>
                        <a:buSzPts val="1100"/>
                        <a:buFont typeface="Meiryo"/>
                        <a:buNone/>
                      </a:pPr>
                      <a:r>
                        <a:rPr lang="ja-JP" sz="1100">
                          <a:latin typeface="Meiryo"/>
                          <a:ea typeface="Meiryo"/>
                          <a:cs typeface="Meiryo"/>
                          <a:sym typeface="Meiryo"/>
                        </a:rPr>
                        <a:t>学年　</a:t>
                      </a:r>
                      <a:r>
                        <a:rPr lang="ja-JP" sz="800">
                          <a:latin typeface="Meiryo"/>
                          <a:ea typeface="Meiryo"/>
                          <a:cs typeface="Meiryo"/>
                          <a:sym typeface="Meiryo"/>
                        </a:rPr>
                        <a:t>2024年11月時点　</a:t>
                      </a:r>
                      <a:endParaRPr sz="800">
                        <a:latin typeface="Meiryo"/>
                        <a:ea typeface="Meiryo"/>
                        <a:cs typeface="Meiryo"/>
                        <a:sym typeface="Meiryo"/>
                      </a:endParaRPr>
                    </a:p>
                    <a:p>
                      <a:pPr indent="0" lvl="0" marL="0" marR="0" rtl="0" algn="l">
                        <a:lnSpc>
                          <a:spcPct val="100000"/>
                        </a:lnSpc>
                        <a:spcBef>
                          <a:spcPts val="0"/>
                        </a:spcBef>
                        <a:spcAft>
                          <a:spcPts val="0"/>
                        </a:spcAft>
                        <a:buClr>
                          <a:schemeClr val="dk1"/>
                        </a:buClr>
                        <a:buSzPts val="800"/>
                        <a:buFont typeface="Meiryo"/>
                        <a:buNone/>
                      </a:pPr>
                      <a:r>
                        <a:rPr lang="ja-JP" sz="800">
                          <a:latin typeface="Meiryo"/>
                          <a:ea typeface="Meiryo"/>
                          <a:cs typeface="Meiryo"/>
                          <a:sym typeface="Meiryo"/>
                        </a:rPr>
                        <a:t>※チームメンバーが学校等に在籍する場合</a:t>
                      </a:r>
                      <a:endParaRPr/>
                    </a:p>
                  </a:txBody>
                  <a:tcPr marT="45725" marB="45725" marR="91450" marL="91450" anchor="ctr"/>
                </a:tc>
                <a:tc>
                  <a:txBody>
                    <a:bodyPr/>
                    <a:lstStyle/>
                    <a:p>
                      <a:pPr indent="0" lvl="0" marL="0" marR="0" rtl="0" algn="l">
                        <a:spcBef>
                          <a:spcPts val="0"/>
                        </a:spcBef>
                        <a:spcAft>
                          <a:spcPts val="0"/>
                        </a:spcAft>
                        <a:buNone/>
                      </a:pPr>
                      <a:r>
                        <a:t/>
                      </a:r>
                      <a:endParaRPr sz="1100">
                        <a:latin typeface="Meiryo"/>
                        <a:ea typeface="Meiryo"/>
                        <a:cs typeface="Meiryo"/>
                        <a:sym typeface="Meiryo"/>
                      </a:endParaRPr>
                    </a:p>
                  </a:txBody>
                  <a:tcPr marT="45725" marB="45725" marR="91450" marL="91450" anchor="ctr"/>
                </a:tc>
              </a:tr>
              <a:tr h="327625">
                <a:tc>
                  <a:txBody>
                    <a:bodyPr/>
                    <a:lstStyle/>
                    <a:p>
                      <a:pPr indent="0" lvl="0" marL="0" marR="0" rtl="0" algn="l">
                        <a:spcBef>
                          <a:spcPts val="0"/>
                        </a:spcBef>
                        <a:spcAft>
                          <a:spcPts val="0"/>
                        </a:spcAft>
                        <a:buNone/>
                      </a:pPr>
                      <a:r>
                        <a:rPr lang="ja-JP" sz="1100">
                          <a:latin typeface="Meiryo"/>
                          <a:ea typeface="Meiryo"/>
                          <a:cs typeface="Meiryo"/>
                          <a:sym typeface="Meiryo"/>
                        </a:rPr>
                        <a:t>自身のキャッチコピー</a:t>
                      </a:r>
                      <a:r>
                        <a:rPr lang="ja-JP" sz="800">
                          <a:latin typeface="Meiryo"/>
                          <a:ea typeface="Meiryo"/>
                          <a:cs typeface="Meiryo"/>
                          <a:sym typeface="Meiryo"/>
                        </a:rPr>
                        <a:t>　※任意</a:t>
                      </a:r>
                      <a:endParaRPr/>
                    </a:p>
                  </a:txBody>
                  <a:tcPr marT="45725" marB="45725" marR="91450" marL="91450" anchor="ctr"/>
                </a:tc>
                <a:tc>
                  <a:txBody>
                    <a:bodyPr/>
                    <a:lstStyle/>
                    <a:p>
                      <a:pPr indent="0" lvl="0" marL="0" marR="0" rtl="0" algn="l">
                        <a:spcBef>
                          <a:spcPts val="0"/>
                        </a:spcBef>
                        <a:spcAft>
                          <a:spcPts val="0"/>
                        </a:spcAft>
                        <a:buNone/>
                      </a:pPr>
                      <a:r>
                        <a:t/>
                      </a:r>
                      <a:endParaRPr sz="1100">
                        <a:latin typeface="Meiryo"/>
                        <a:ea typeface="Meiryo"/>
                        <a:cs typeface="Meiryo"/>
                        <a:sym typeface="Meiryo"/>
                      </a:endParaRPr>
                    </a:p>
                  </a:txBody>
                  <a:tcPr marT="45725" marB="45725" marR="91450" marL="91450" anchor="ctr"/>
                </a:tc>
              </a:tr>
              <a:tr h="327625">
                <a:tc>
                  <a:txBody>
                    <a:bodyPr/>
                    <a:lstStyle/>
                    <a:p>
                      <a:pPr indent="0" lvl="0" marL="0" marR="0" rtl="0" algn="l">
                        <a:spcBef>
                          <a:spcPts val="0"/>
                        </a:spcBef>
                        <a:spcAft>
                          <a:spcPts val="0"/>
                        </a:spcAft>
                        <a:buNone/>
                      </a:pPr>
                      <a:r>
                        <a:rPr lang="ja-JP" sz="1100">
                          <a:latin typeface="Meiryo"/>
                          <a:ea typeface="Meiryo"/>
                          <a:cs typeface="Meiryo"/>
                          <a:sym typeface="Meiryo"/>
                        </a:rPr>
                        <a:t>在籍校名称　</a:t>
                      </a:r>
                      <a:r>
                        <a:rPr lang="ja-JP" sz="800">
                          <a:latin typeface="Meiryo"/>
                          <a:ea typeface="Meiryo"/>
                          <a:cs typeface="Meiryo"/>
                          <a:sym typeface="Meiryo"/>
                        </a:rPr>
                        <a:t>正式名称にて記載　例）＊＊＊立＊＊＊＊学校</a:t>
                      </a:r>
                      <a:endParaRPr sz="800">
                        <a:latin typeface="Meiryo"/>
                        <a:ea typeface="Meiryo"/>
                        <a:cs typeface="Meiryo"/>
                        <a:sym typeface="Meiryo"/>
                      </a:endParaRPr>
                    </a:p>
                    <a:p>
                      <a:pPr indent="0" lvl="0" marL="0" marR="0" rtl="0" algn="l">
                        <a:spcBef>
                          <a:spcPts val="0"/>
                        </a:spcBef>
                        <a:spcAft>
                          <a:spcPts val="0"/>
                        </a:spcAft>
                        <a:buNone/>
                      </a:pPr>
                      <a:r>
                        <a:rPr lang="ja-JP" sz="800">
                          <a:latin typeface="Meiryo"/>
                          <a:ea typeface="Meiryo"/>
                          <a:cs typeface="Meiryo"/>
                          <a:sym typeface="Meiryo"/>
                        </a:rPr>
                        <a:t>※チームメンバーが学校等に在籍する場合</a:t>
                      </a:r>
                      <a:endParaRPr/>
                    </a:p>
                  </a:txBody>
                  <a:tcPr marT="45725" marB="45725" marR="91450" marL="91450" anchor="ctr"/>
                </a:tc>
                <a:tc>
                  <a:txBody>
                    <a:bodyPr/>
                    <a:lstStyle/>
                    <a:p>
                      <a:pPr indent="0" lvl="0" marL="0" marR="0" rtl="0" algn="l">
                        <a:spcBef>
                          <a:spcPts val="0"/>
                        </a:spcBef>
                        <a:spcAft>
                          <a:spcPts val="0"/>
                        </a:spcAft>
                        <a:buNone/>
                      </a:pPr>
                      <a:r>
                        <a:t/>
                      </a:r>
                      <a:endParaRPr sz="1100">
                        <a:latin typeface="Meiryo"/>
                        <a:ea typeface="Meiryo"/>
                        <a:cs typeface="Meiryo"/>
                        <a:sym typeface="Meiryo"/>
                      </a:endParaRPr>
                    </a:p>
                  </a:txBody>
                  <a:tcPr marT="45725" marB="45725" marR="91450" marL="91450" anchor="ctr"/>
                </a:tc>
              </a:tr>
              <a:tr h="327625">
                <a:tc>
                  <a:txBody>
                    <a:bodyPr/>
                    <a:lstStyle/>
                    <a:p>
                      <a:pPr indent="0" lvl="0" marL="0" marR="0" rtl="0" algn="l">
                        <a:spcBef>
                          <a:spcPts val="0"/>
                        </a:spcBef>
                        <a:spcAft>
                          <a:spcPts val="0"/>
                        </a:spcAft>
                        <a:buNone/>
                      </a:pPr>
                      <a:r>
                        <a:rPr lang="ja-JP" sz="1100">
                          <a:latin typeface="Meiryo"/>
                          <a:ea typeface="Meiryo"/>
                          <a:cs typeface="Meiryo"/>
                          <a:sym typeface="Meiryo"/>
                        </a:rPr>
                        <a:t>在籍校ホームページURL</a:t>
                      </a:r>
                      <a:r>
                        <a:rPr lang="ja-JP" sz="800">
                          <a:latin typeface="Meiryo"/>
                          <a:ea typeface="Meiryo"/>
                          <a:cs typeface="Meiryo"/>
                          <a:sym typeface="Meiryo"/>
                        </a:rPr>
                        <a:t>　※任意</a:t>
                      </a:r>
                      <a:endParaRPr sz="800">
                        <a:latin typeface="Meiryo"/>
                        <a:ea typeface="Meiryo"/>
                        <a:cs typeface="Meiryo"/>
                        <a:sym typeface="Meiryo"/>
                      </a:endParaRPr>
                    </a:p>
                    <a:p>
                      <a:pPr indent="0" lvl="0" marL="0" marR="0" rtl="0" algn="l">
                        <a:spcBef>
                          <a:spcPts val="0"/>
                        </a:spcBef>
                        <a:spcAft>
                          <a:spcPts val="0"/>
                        </a:spcAft>
                        <a:buNone/>
                      </a:pPr>
                      <a:r>
                        <a:rPr lang="ja-JP" sz="800">
                          <a:latin typeface="Meiryo"/>
                          <a:ea typeface="Meiryo"/>
                          <a:cs typeface="Meiryo"/>
                          <a:sym typeface="Meiryo"/>
                        </a:rPr>
                        <a:t>※チームメンバーが学校等に在籍する場合</a:t>
                      </a:r>
                      <a:endParaRPr/>
                    </a:p>
                  </a:txBody>
                  <a:tcPr marT="45725" marB="45725" marR="91450" marL="91450" anchor="ctr"/>
                </a:tc>
                <a:tc>
                  <a:txBody>
                    <a:bodyPr/>
                    <a:lstStyle/>
                    <a:p>
                      <a:pPr indent="0" lvl="0" marL="0" marR="0" rtl="0" algn="l">
                        <a:spcBef>
                          <a:spcPts val="0"/>
                        </a:spcBef>
                        <a:spcAft>
                          <a:spcPts val="0"/>
                        </a:spcAft>
                        <a:buNone/>
                      </a:pPr>
                      <a:r>
                        <a:t/>
                      </a:r>
                      <a:endParaRPr sz="1100">
                        <a:latin typeface="Meiryo"/>
                        <a:ea typeface="Meiryo"/>
                        <a:cs typeface="Meiryo"/>
                        <a:sym typeface="Meiryo"/>
                      </a:endParaRPr>
                    </a:p>
                  </a:txBody>
                  <a:tcPr marT="45725" marB="45725" marR="91450" marL="91450" anchor="ctr"/>
                </a:tc>
              </a:tr>
            </a:tbl>
          </a:graphicData>
        </a:graphic>
      </p:graphicFrame>
      <p:sp>
        <p:nvSpPr>
          <p:cNvPr id="84" name="Google Shape;84;p5"/>
          <p:cNvSpPr txBox="1"/>
          <p:nvPr/>
        </p:nvSpPr>
        <p:spPr>
          <a:xfrm>
            <a:off x="2427938" y="816265"/>
            <a:ext cx="7630460" cy="119263"/>
          </a:xfrm>
          <a:prstGeom prst="rect">
            <a:avLst/>
          </a:prstGeom>
          <a:noFill/>
          <a:ln>
            <a:noFill/>
          </a:ln>
        </p:spPr>
        <p:txBody>
          <a:bodyPr anchorCtr="0" anchor="t" bIns="0" lIns="0" spcFirstLastPara="1" rIns="0" wrap="square" tIns="11425">
            <a:spAutoFit/>
          </a:bodyPr>
          <a:lstStyle/>
          <a:p>
            <a:pPr indent="0" lvl="0" marL="0" marR="0" rtl="0" algn="r">
              <a:spcBef>
                <a:spcPts val="0"/>
              </a:spcBef>
              <a:spcAft>
                <a:spcPts val="0"/>
              </a:spcAft>
              <a:buNone/>
            </a:pPr>
            <a:r>
              <a:rPr b="0" i="0" lang="ja-JP" sz="700" u="none" cap="none" strike="noStrike">
                <a:solidFill>
                  <a:schemeClr val="dk1"/>
                </a:solidFill>
                <a:latin typeface="Meiryo"/>
                <a:ea typeface="Meiryo"/>
                <a:cs typeface="Meiryo"/>
                <a:sym typeface="Meiryo"/>
              </a:rPr>
              <a:t>※任意以外のすべての項目について、漏れなく記入してください。書類に不備があった場合は、応募無効となることがございます。ご注意ください。</a:t>
            </a:r>
            <a:endParaRPr/>
          </a:p>
        </p:txBody>
      </p:sp>
      <p:graphicFrame>
        <p:nvGraphicFramePr>
          <p:cNvPr id="85" name="Google Shape;85;p5"/>
          <p:cNvGraphicFramePr/>
          <p:nvPr/>
        </p:nvGraphicFramePr>
        <p:xfrm>
          <a:off x="491050" y="4299479"/>
          <a:ext cx="3000000" cy="3000000"/>
        </p:xfrm>
        <a:graphic>
          <a:graphicData uri="http://schemas.openxmlformats.org/drawingml/2006/table">
            <a:tbl>
              <a:tblPr bandRow="1" firstRow="1">
                <a:noFill/>
                <a:tableStyleId>{6BC33CD7-D054-4B50-A060-3C910E683839}</a:tableStyleId>
              </a:tblPr>
              <a:tblGrid>
                <a:gridCol w="3596850"/>
                <a:gridCol w="5970500"/>
              </a:tblGrid>
              <a:tr h="327625">
                <a:tc>
                  <a:txBody>
                    <a:bodyPr/>
                    <a:lstStyle/>
                    <a:p>
                      <a:pPr indent="0" lvl="0" marL="0" marR="0" rtl="0" algn="l">
                        <a:lnSpc>
                          <a:spcPct val="100000"/>
                        </a:lnSpc>
                        <a:spcBef>
                          <a:spcPts val="0"/>
                        </a:spcBef>
                        <a:spcAft>
                          <a:spcPts val="0"/>
                        </a:spcAft>
                        <a:buClr>
                          <a:schemeClr val="dk1"/>
                        </a:buClr>
                        <a:buSzPts val="1200"/>
                        <a:buFont typeface="Meiryo"/>
                        <a:buNone/>
                      </a:pPr>
                      <a:r>
                        <a:rPr b="1" lang="ja-JP" sz="1200">
                          <a:solidFill>
                            <a:schemeClr val="dk1"/>
                          </a:solidFill>
                          <a:latin typeface="Meiryo"/>
                          <a:ea typeface="Meiryo"/>
                          <a:cs typeface="Meiryo"/>
                          <a:sym typeface="Meiryo"/>
                        </a:rPr>
                        <a:t>チームメンバー②</a:t>
                      </a:r>
                      <a:r>
                        <a:rPr lang="ja-JP" sz="1200">
                          <a:solidFill>
                            <a:schemeClr val="dk1"/>
                          </a:solidFill>
                          <a:latin typeface="Meiryo"/>
                          <a:ea typeface="Meiryo"/>
                          <a:cs typeface="Meiryo"/>
                          <a:sym typeface="Meiryo"/>
                        </a:rPr>
                        <a:t>情報</a:t>
                      </a:r>
                      <a:endParaRPr/>
                    </a:p>
                  </a:txBody>
                  <a:tcPr marT="45725" marB="45725" marR="91450" marL="91450" anchor="ctr"/>
                </a:tc>
                <a:tc>
                  <a:txBody>
                    <a:bodyPr/>
                    <a:lstStyle/>
                    <a:p>
                      <a:pPr indent="0" lvl="0" marL="0" marR="0" rtl="0" algn="l">
                        <a:spcBef>
                          <a:spcPts val="0"/>
                        </a:spcBef>
                        <a:spcAft>
                          <a:spcPts val="0"/>
                        </a:spcAft>
                        <a:buNone/>
                      </a:pPr>
                      <a:r>
                        <a:t/>
                      </a:r>
                      <a:endParaRPr sz="1200">
                        <a:latin typeface="Meiryo"/>
                        <a:ea typeface="Meiryo"/>
                        <a:cs typeface="Meiryo"/>
                        <a:sym typeface="Meiryo"/>
                      </a:endParaRPr>
                    </a:p>
                  </a:txBody>
                  <a:tcPr marT="45725" marB="45725" marR="91450" marL="91450" anchor="ctr"/>
                </a:tc>
              </a:tr>
              <a:tr h="327625">
                <a:tc>
                  <a:txBody>
                    <a:bodyPr/>
                    <a:lstStyle/>
                    <a:p>
                      <a:pPr indent="0" lvl="0" marL="0" marR="0" rtl="0" algn="l">
                        <a:spcBef>
                          <a:spcPts val="0"/>
                        </a:spcBef>
                        <a:spcAft>
                          <a:spcPts val="0"/>
                        </a:spcAft>
                        <a:buNone/>
                      </a:pPr>
                      <a:r>
                        <a:rPr lang="ja-JP" sz="1100">
                          <a:latin typeface="Meiryo"/>
                          <a:ea typeface="Meiryo"/>
                          <a:cs typeface="Meiryo"/>
                          <a:sym typeface="Meiryo"/>
                        </a:rPr>
                        <a:t>氏名（姓/名）</a:t>
                      </a:r>
                      <a:endParaRPr/>
                    </a:p>
                  </a:txBody>
                  <a:tcPr marT="45725" marB="45725" marR="91450" marL="91450" anchor="ctr"/>
                </a:tc>
                <a:tc>
                  <a:txBody>
                    <a:bodyPr/>
                    <a:lstStyle/>
                    <a:p>
                      <a:pPr indent="0" lvl="0" marL="0" marR="0" rtl="0" algn="l">
                        <a:spcBef>
                          <a:spcPts val="0"/>
                        </a:spcBef>
                        <a:spcAft>
                          <a:spcPts val="0"/>
                        </a:spcAft>
                        <a:buNone/>
                      </a:pPr>
                      <a:r>
                        <a:t/>
                      </a:r>
                      <a:endParaRPr sz="1100">
                        <a:latin typeface="Meiryo"/>
                        <a:ea typeface="Meiryo"/>
                        <a:cs typeface="Meiryo"/>
                        <a:sym typeface="Meiryo"/>
                      </a:endParaRPr>
                    </a:p>
                  </a:txBody>
                  <a:tcPr marT="45725" marB="45725" marR="91450" marL="91450" anchor="ctr"/>
                </a:tc>
              </a:tr>
              <a:tr h="327625">
                <a:tc>
                  <a:txBody>
                    <a:bodyPr/>
                    <a:lstStyle/>
                    <a:p>
                      <a:pPr indent="0" lvl="0" marL="0" marR="0" rtl="0" algn="l">
                        <a:spcBef>
                          <a:spcPts val="0"/>
                        </a:spcBef>
                        <a:spcAft>
                          <a:spcPts val="0"/>
                        </a:spcAft>
                        <a:buNone/>
                      </a:pPr>
                      <a:r>
                        <a:rPr lang="ja-JP" sz="1100">
                          <a:latin typeface="Meiryo"/>
                          <a:ea typeface="Meiryo"/>
                          <a:cs typeface="Meiryo"/>
                          <a:sym typeface="Meiryo"/>
                        </a:rPr>
                        <a:t>氏名フリガナ</a:t>
                      </a:r>
                      <a:endParaRPr/>
                    </a:p>
                  </a:txBody>
                  <a:tcPr marT="45725" marB="45725" marR="91450" marL="91450" anchor="ctr"/>
                </a:tc>
                <a:tc>
                  <a:txBody>
                    <a:bodyPr/>
                    <a:lstStyle/>
                    <a:p>
                      <a:pPr indent="0" lvl="0" marL="0" marR="0" rtl="0" algn="l">
                        <a:spcBef>
                          <a:spcPts val="0"/>
                        </a:spcBef>
                        <a:spcAft>
                          <a:spcPts val="0"/>
                        </a:spcAft>
                        <a:buNone/>
                      </a:pPr>
                      <a:r>
                        <a:t/>
                      </a:r>
                      <a:endParaRPr sz="1100">
                        <a:latin typeface="Meiryo"/>
                        <a:ea typeface="Meiryo"/>
                        <a:cs typeface="Meiryo"/>
                        <a:sym typeface="Meiryo"/>
                      </a:endParaRPr>
                    </a:p>
                  </a:txBody>
                  <a:tcPr marT="45725" marB="45725" marR="91450" marL="91450" anchor="ctr"/>
                </a:tc>
              </a:tr>
              <a:tr h="417500">
                <a:tc>
                  <a:txBody>
                    <a:bodyPr/>
                    <a:lstStyle/>
                    <a:p>
                      <a:pPr indent="0" lvl="0" marL="0" marR="0" rtl="0" algn="l">
                        <a:lnSpc>
                          <a:spcPct val="100000"/>
                        </a:lnSpc>
                        <a:spcBef>
                          <a:spcPts val="0"/>
                        </a:spcBef>
                        <a:spcAft>
                          <a:spcPts val="0"/>
                        </a:spcAft>
                        <a:buClr>
                          <a:schemeClr val="dk1"/>
                        </a:buClr>
                        <a:buSzPts val="1100"/>
                        <a:buFont typeface="Meiryo"/>
                        <a:buNone/>
                      </a:pPr>
                      <a:r>
                        <a:rPr lang="ja-JP" sz="1100">
                          <a:latin typeface="Meiryo"/>
                          <a:ea typeface="Meiryo"/>
                          <a:cs typeface="Meiryo"/>
                          <a:sym typeface="Meiryo"/>
                        </a:rPr>
                        <a:t>メールアドレス</a:t>
                      </a:r>
                      <a:endParaRPr sz="1100">
                        <a:latin typeface="Meiryo"/>
                        <a:ea typeface="Meiryo"/>
                        <a:cs typeface="Meiryo"/>
                        <a:sym typeface="Meiryo"/>
                      </a:endParaRPr>
                    </a:p>
                    <a:p>
                      <a:pPr indent="0" lvl="0" marL="0" marR="0" rtl="0" algn="l">
                        <a:lnSpc>
                          <a:spcPct val="100000"/>
                        </a:lnSpc>
                        <a:spcBef>
                          <a:spcPts val="0"/>
                        </a:spcBef>
                        <a:spcAft>
                          <a:spcPts val="0"/>
                        </a:spcAft>
                        <a:buClr>
                          <a:schemeClr val="dk1"/>
                        </a:buClr>
                        <a:buSzPts val="800"/>
                        <a:buFont typeface="Meiryo"/>
                        <a:buNone/>
                      </a:pPr>
                      <a:r>
                        <a:rPr lang="ja-JP" sz="800">
                          <a:latin typeface="Meiryo"/>
                          <a:ea typeface="Meiryo"/>
                          <a:cs typeface="Meiryo"/>
                          <a:sym typeface="Meiryo"/>
                        </a:rPr>
                        <a:t>作品について質問する場合があります。「@dle.or.jp」を必ず受信できるアドレスでお願いします。</a:t>
                      </a:r>
                      <a:endParaRPr/>
                    </a:p>
                  </a:txBody>
                  <a:tcPr marT="45725" marB="45725" marR="91450" marL="91450" anchor="ctr"/>
                </a:tc>
                <a:tc>
                  <a:txBody>
                    <a:bodyPr/>
                    <a:lstStyle/>
                    <a:p>
                      <a:pPr indent="0" lvl="0" marL="0" marR="0" rtl="0" algn="l">
                        <a:spcBef>
                          <a:spcPts val="0"/>
                        </a:spcBef>
                        <a:spcAft>
                          <a:spcPts val="0"/>
                        </a:spcAft>
                        <a:buNone/>
                      </a:pPr>
                      <a:r>
                        <a:t/>
                      </a:r>
                      <a:endParaRPr sz="1100">
                        <a:latin typeface="Meiryo"/>
                        <a:ea typeface="Meiryo"/>
                        <a:cs typeface="Meiryo"/>
                        <a:sym typeface="Meiryo"/>
                      </a:endParaRPr>
                    </a:p>
                  </a:txBody>
                  <a:tcPr marT="45725" marB="45725" marR="91450" marL="91450" anchor="ctr"/>
                </a:tc>
              </a:tr>
              <a:tr h="327625">
                <a:tc>
                  <a:txBody>
                    <a:bodyPr/>
                    <a:lstStyle/>
                    <a:p>
                      <a:pPr indent="0" lvl="0" marL="0" marR="0" rtl="0" algn="l">
                        <a:lnSpc>
                          <a:spcPct val="100000"/>
                        </a:lnSpc>
                        <a:spcBef>
                          <a:spcPts val="0"/>
                        </a:spcBef>
                        <a:spcAft>
                          <a:spcPts val="0"/>
                        </a:spcAft>
                        <a:buClr>
                          <a:schemeClr val="dk1"/>
                        </a:buClr>
                        <a:buSzPts val="1100"/>
                        <a:buFont typeface="Meiryo"/>
                        <a:buNone/>
                      </a:pPr>
                      <a:r>
                        <a:rPr lang="ja-JP" sz="1100">
                          <a:latin typeface="Meiryo"/>
                          <a:ea typeface="Meiryo"/>
                          <a:cs typeface="Meiryo"/>
                          <a:sym typeface="Meiryo"/>
                        </a:rPr>
                        <a:t>学年　</a:t>
                      </a:r>
                      <a:r>
                        <a:rPr lang="ja-JP" sz="800">
                          <a:latin typeface="Meiryo"/>
                          <a:ea typeface="Meiryo"/>
                          <a:cs typeface="Meiryo"/>
                          <a:sym typeface="Meiryo"/>
                        </a:rPr>
                        <a:t>2024年11月時点　</a:t>
                      </a:r>
                      <a:endParaRPr sz="800">
                        <a:latin typeface="Meiryo"/>
                        <a:ea typeface="Meiryo"/>
                        <a:cs typeface="Meiryo"/>
                        <a:sym typeface="Meiryo"/>
                      </a:endParaRPr>
                    </a:p>
                    <a:p>
                      <a:pPr indent="0" lvl="0" marL="0" marR="0" rtl="0" algn="l">
                        <a:lnSpc>
                          <a:spcPct val="100000"/>
                        </a:lnSpc>
                        <a:spcBef>
                          <a:spcPts val="0"/>
                        </a:spcBef>
                        <a:spcAft>
                          <a:spcPts val="0"/>
                        </a:spcAft>
                        <a:buClr>
                          <a:schemeClr val="dk1"/>
                        </a:buClr>
                        <a:buSzPts val="800"/>
                        <a:buFont typeface="Meiryo"/>
                        <a:buNone/>
                      </a:pPr>
                      <a:r>
                        <a:rPr lang="ja-JP" sz="800">
                          <a:latin typeface="Meiryo"/>
                          <a:ea typeface="Meiryo"/>
                          <a:cs typeface="Meiryo"/>
                          <a:sym typeface="Meiryo"/>
                        </a:rPr>
                        <a:t>※チームメンバーが学校等に在籍する場合</a:t>
                      </a:r>
                      <a:endParaRPr/>
                    </a:p>
                  </a:txBody>
                  <a:tcPr marT="45725" marB="45725" marR="91450" marL="91450" anchor="ctr"/>
                </a:tc>
                <a:tc>
                  <a:txBody>
                    <a:bodyPr/>
                    <a:lstStyle/>
                    <a:p>
                      <a:pPr indent="0" lvl="0" marL="0" marR="0" rtl="0" algn="l">
                        <a:spcBef>
                          <a:spcPts val="0"/>
                        </a:spcBef>
                        <a:spcAft>
                          <a:spcPts val="0"/>
                        </a:spcAft>
                        <a:buNone/>
                      </a:pPr>
                      <a:r>
                        <a:t/>
                      </a:r>
                      <a:endParaRPr sz="1100">
                        <a:latin typeface="Meiryo"/>
                        <a:ea typeface="Meiryo"/>
                        <a:cs typeface="Meiryo"/>
                        <a:sym typeface="Meiryo"/>
                      </a:endParaRPr>
                    </a:p>
                  </a:txBody>
                  <a:tcPr marT="45725" marB="45725" marR="91450" marL="91450" anchor="ctr"/>
                </a:tc>
              </a:tr>
              <a:tr h="327625">
                <a:tc>
                  <a:txBody>
                    <a:bodyPr/>
                    <a:lstStyle/>
                    <a:p>
                      <a:pPr indent="0" lvl="0" marL="0" marR="0" rtl="0" algn="l">
                        <a:spcBef>
                          <a:spcPts val="0"/>
                        </a:spcBef>
                        <a:spcAft>
                          <a:spcPts val="0"/>
                        </a:spcAft>
                        <a:buNone/>
                      </a:pPr>
                      <a:r>
                        <a:rPr lang="ja-JP" sz="1100">
                          <a:latin typeface="Meiryo"/>
                          <a:ea typeface="Meiryo"/>
                          <a:cs typeface="Meiryo"/>
                          <a:sym typeface="Meiryo"/>
                        </a:rPr>
                        <a:t>自身のキャッチコピー</a:t>
                      </a:r>
                      <a:r>
                        <a:rPr lang="ja-JP" sz="800">
                          <a:latin typeface="Meiryo"/>
                          <a:ea typeface="Meiryo"/>
                          <a:cs typeface="Meiryo"/>
                          <a:sym typeface="Meiryo"/>
                        </a:rPr>
                        <a:t>　※任意</a:t>
                      </a:r>
                      <a:endParaRPr/>
                    </a:p>
                  </a:txBody>
                  <a:tcPr marT="45725" marB="45725" marR="91450" marL="91450" anchor="ctr"/>
                </a:tc>
                <a:tc>
                  <a:txBody>
                    <a:bodyPr/>
                    <a:lstStyle/>
                    <a:p>
                      <a:pPr indent="0" lvl="0" marL="0" marR="0" rtl="0" algn="l">
                        <a:spcBef>
                          <a:spcPts val="0"/>
                        </a:spcBef>
                        <a:spcAft>
                          <a:spcPts val="0"/>
                        </a:spcAft>
                        <a:buNone/>
                      </a:pPr>
                      <a:r>
                        <a:t/>
                      </a:r>
                      <a:endParaRPr sz="1100">
                        <a:latin typeface="Meiryo"/>
                        <a:ea typeface="Meiryo"/>
                        <a:cs typeface="Meiryo"/>
                        <a:sym typeface="Meiryo"/>
                      </a:endParaRPr>
                    </a:p>
                  </a:txBody>
                  <a:tcPr marT="45725" marB="45725" marR="91450" marL="91450" anchor="ctr"/>
                </a:tc>
              </a:tr>
              <a:tr h="327625">
                <a:tc>
                  <a:txBody>
                    <a:bodyPr/>
                    <a:lstStyle/>
                    <a:p>
                      <a:pPr indent="0" lvl="0" marL="0" marR="0" rtl="0" algn="l">
                        <a:spcBef>
                          <a:spcPts val="0"/>
                        </a:spcBef>
                        <a:spcAft>
                          <a:spcPts val="0"/>
                        </a:spcAft>
                        <a:buNone/>
                      </a:pPr>
                      <a:r>
                        <a:rPr lang="ja-JP" sz="1100">
                          <a:latin typeface="Meiryo"/>
                          <a:ea typeface="Meiryo"/>
                          <a:cs typeface="Meiryo"/>
                          <a:sym typeface="Meiryo"/>
                        </a:rPr>
                        <a:t>在籍校名称　</a:t>
                      </a:r>
                      <a:r>
                        <a:rPr lang="ja-JP" sz="800">
                          <a:latin typeface="Meiryo"/>
                          <a:ea typeface="Meiryo"/>
                          <a:cs typeface="Meiryo"/>
                          <a:sym typeface="Meiryo"/>
                        </a:rPr>
                        <a:t>正式名称にて記載　例）＊＊＊立＊＊＊＊学校</a:t>
                      </a:r>
                      <a:endParaRPr sz="800">
                        <a:latin typeface="Meiryo"/>
                        <a:ea typeface="Meiryo"/>
                        <a:cs typeface="Meiryo"/>
                        <a:sym typeface="Meiryo"/>
                      </a:endParaRPr>
                    </a:p>
                    <a:p>
                      <a:pPr indent="0" lvl="0" marL="0" marR="0" rtl="0" algn="l">
                        <a:spcBef>
                          <a:spcPts val="0"/>
                        </a:spcBef>
                        <a:spcAft>
                          <a:spcPts val="0"/>
                        </a:spcAft>
                        <a:buNone/>
                      </a:pPr>
                      <a:r>
                        <a:rPr lang="ja-JP" sz="800">
                          <a:latin typeface="Meiryo"/>
                          <a:ea typeface="Meiryo"/>
                          <a:cs typeface="Meiryo"/>
                          <a:sym typeface="Meiryo"/>
                        </a:rPr>
                        <a:t>※チームメンバーが学校等に在籍する場合</a:t>
                      </a:r>
                      <a:endParaRPr/>
                    </a:p>
                  </a:txBody>
                  <a:tcPr marT="45725" marB="45725" marR="91450" marL="91450" anchor="ctr"/>
                </a:tc>
                <a:tc>
                  <a:txBody>
                    <a:bodyPr/>
                    <a:lstStyle/>
                    <a:p>
                      <a:pPr indent="0" lvl="0" marL="0" marR="0" rtl="0" algn="l">
                        <a:spcBef>
                          <a:spcPts val="0"/>
                        </a:spcBef>
                        <a:spcAft>
                          <a:spcPts val="0"/>
                        </a:spcAft>
                        <a:buNone/>
                      </a:pPr>
                      <a:r>
                        <a:t/>
                      </a:r>
                      <a:endParaRPr sz="1100">
                        <a:latin typeface="Meiryo"/>
                        <a:ea typeface="Meiryo"/>
                        <a:cs typeface="Meiryo"/>
                        <a:sym typeface="Meiryo"/>
                      </a:endParaRPr>
                    </a:p>
                  </a:txBody>
                  <a:tcPr marT="45725" marB="45725" marR="91450" marL="91450" anchor="ctr"/>
                </a:tc>
              </a:tr>
              <a:tr h="327625">
                <a:tc>
                  <a:txBody>
                    <a:bodyPr/>
                    <a:lstStyle/>
                    <a:p>
                      <a:pPr indent="0" lvl="0" marL="0" marR="0" rtl="0" algn="l">
                        <a:spcBef>
                          <a:spcPts val="0"/>
                        </a:spcBef>
                        <a:spcAft>
                          <a:spcPts val="0"/>
                        </a:spcAft>
                        <a:buNone/>
                      </a:pPr>
                      <a:r>
                        <a:rPr lang="ja-JP" sz="1100">
                          <a:latin typeface="Meiryo"/>
                          <a:ea typeface="Meiryo"/>
                          <a:cs typeface="Meiryo"/>
                          <a:sym typeface="Meiryo"/>
                        </a:rPr>
                        <a:t>在籍校ホームページURL</a:t>
                      </a:r>
                      <a:r>
                        <a:rPr lang="ja-JP" sz="800">
                          <a:latin typeface="Meiryo"/>
                          <a:ea typeface="Meiryo"/>
                          <a:cs typeface="Meiryo"/>
                          <a:sym typeface="Meiryo"/>
                        </a:rPr>
                        <a:t>　※任意</a:t>
                      </a:r>
                      <a:endParaRPr sz="800">
                        <a:latin typeface="Meiryo"/>
                        <a:ea typeface="Meiryo"/>
                        <a:cs typeface="Meiryo"/>
                        <a:sym typeface="Meiryo"/>
                      </a:endParaRPr>
                    </a:p>
                    <a:p>
                      <a:pPr indent="0" lvl="0" marL="0" marR="0" rtl="0" algn="l">
                        <a:spcBef>
                          <a:spcPts val="0"/>
                        </a:spcBef>
                        <a:spcAft>
                          <a:spcPts val="0"/>
                        </a:spcAft>
                        <a:buNone/>
                      </a:pPr>
                      <a:r>
                        <a:rPr lang="ja-JP" sz="800">
                          <a:latin typeface="Meiryo"/>
                          <a:ea typeface="Meiryo"/>
                          <a:cs typeface="Meiryo"/>
                          <a:sym typeface="Meiryo"/>
                        </a:rPr>
                        <a:t>※チームメンバーが学校等に在籍する場合</a:t>
                      </a:r>
                      <a:endParaRPr/>
                    </a:p>
                  </a:txBody>
                  <a:tcPr marT="45725" marB="45725" marR="91450" marL="91450" anchor="ctr"/>
                </a:tc>
                <a:tc>
                  <a:txBody>
                    <a:bodyPr/>
                    <a:lstStyle/>
                    <a:p>
                      <a:pPr indent="0" lvl="0" marL="0" marR="0" rtl="0" algn="l">
                        <a:spcBef>
                          <a:spcPts val="0"/>
                        </a:spcBef>
                        <a:spcAft>
                          <a:spcPts val="0"/>
                        </a:spcAft>
                        <a:buNone/>
                      </a:pPr>
                      <a:r>
                        <a:t/>
                      </a:r>
                      <a:endParaRPr sz="1100">
                        <a:latin typeface="Meiryo"/>
                        <a:ea typeface="Meiryo"/>
                        <a:cs typeface="Meiryo"/>
                        <a:sym typeface="Meiryo"/>
                      </a:endParaRPr>
                    </a:p>
                  </a:txBody>
                  <a:tcPr marT="45725" marB="45725" marR="91450" marL="91450" anchor="ct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6"/>
          <p:cNvSpPr txBox="1"/>
          <p:nvPr>
            <p:ph idx="12" type="sldNum"/>
          </p:nvPr>
        </p:nvSpPr>
        <p:spPr>
          <a:xfrm>
            <a:off x="3974306" y="7194550"/>
            <a:ext cx="2743200" cy="365125"/>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fld id="{00000000-1234-1234-1234-123412341234}" type="slidenum">
              <a:rPr lang="ja-JP"/>
              <a:t>‹#›</a:t>
            </a:fld>
            <a:endParaRPr/>
          </a:p>
        </p:txBody>
      </p:sp>
      <p:sp>
        <p:nvSpPr>
          <p:cNvPr id="91" name="Google Shape;91;p6"/>
          <p:cNvSpPr txBox="1"/>
          <p:nvPr/>
        </p:nvSpPr>
        <p:spPr>
          <a:xfrm>
            <a:off x="393700" y="276225"/>
            <a:ext cx="3221355" cy="257763"/>
          </a:xfrm>
          <a:prstGeom prst="rect">
            <a:avLst/>
          </a:prstGeom>
          <a:noFill/>
          <a:ln>
            <a:noFill/>
          </a:ln>
        </p:spPr>
        <p:txBody>
          <a:bodyPr anchorCtr="0" anchor="t" bIns="0" lIns="0" spcFirstLastPara="1" rIns="0" wrap="square" tIns="11425">
            <a:spAutoFit/>
          </a:bodyPr>
          <a:lstStyle/>
          <a:p>
            <a:pPr indent="0" lvl="0" marL="12700" marR="0" rtl="0" algn="l">
              <a:spcBef>
                <a:spcPts val="0"/>
              </a:spcBef>
              <a:spcAft>
                <a:spcPts val="0"/>
              </a:spcAft>
              <a:buNone/>
            </a:pPr>
            <a:r>
              <a:rPr b="1" i="0" lang="ja-JP" sz="1600" u="none" cap="none" strike="noStrike">
                <a:solidFill>
                  <a:schemeClr val="dk1"/>
                </a:solidFill>
                <a:latin typeface="Meiryo"/>
                <a:ea typeface="Meiryo"/>
                <a:cs typeface="Meiryo"/>
                <a:sym typeface="Meiryo"/>
              </a:rPr>
              <a:t>応募者情報</a:t>
            </a:r>
            <a:endParaRPr b="1" i="0" sz="1600" u="none" cap="none" strike="noStrike">
              <a:solidFill>
                <a:schemeClr val="dk1"/>
              </a:solidFill>
              <a:latin typeface="Meiryo"/>
              <a:ea typeface="Meiryo"/>
              <a:cs typeface="Meiryo"/>
              <a:sym typeface="Meiryo"/>
            </a:endParaRPr>
          </a:p>
        </p:txBody>
      </p:sp>
      <p:sp>
        <p:nvSpPr>
          <p:cNvPr id="92" name="Google Shape;92;p6"/>
          <p:cNvSpPr txBox="1"/>
          <p:nvPr/>
        </p:nvSpPr>
        <p:spPr>
          <a:xfrm>
            <a:off x="491048" y="1086407"/>
            <a:ext cx="9567350" cy="150041"/>
          </a:xfrm>
          <a:prstGeom prst="rect">
            <a:avLst/>
          </a:prstGeom>
          <a:noFill/>
          <a:ln>
            <a:noFill/>
          </a:ln>
        </p:spPr>
        <p:txBody>
          <a:bodyPr anchorCtr="0" anchor="t" bIns="0" lIns="0" spcFirstLastPara="1" rIns="0" wrap="square" tIns="11425">
            <a:spAutoFit/>
          </a:bodyPr>
          <a:lstStyle/>
          <a:p>
            <a:pPr indent="0" lvl="0" marL="0" marR="0" rtl="0" algn="l">
              <a:spcBef>
                <a:spcPts val="0"/>
              </a:spcBef>
              <a:spcAft>
                <a:spcPts val="0"/>
              </a:spcAft>
              <a:buNone/>
            </a:pPr>
            <a:r>
              <a:rPr b="0" i="0" lang="ja-JP" sz="900" u="none" cap="none" strike="noStrike">
                <a:solidFill>
                  <a:schemeClr val="dk1"/>
                </a:solidFill>
                <a:latin typeface="Meiryo"/>
                <a:ea typeface="Meiryo"/>
                <a:cs typeface="Meiryo"/>
                <a:sym typeface="Meiryo"/>
              </a:rPr>
              <a:t>チームで応募する場合、代表者以外の発表を予定するメンバー情報を記載してください。発表者は代表者を含む４名を上限とします。なお、チームメンバーの数には制限はありません。</a:t>
            </a:r>
            <a:endParaRPr/>
          </a:p>
        </p:txBody>
      </p:sp>
      <p:graphicFrame>
        <p:nvGraphicFramePr>
          <p:cNvPr id="93" name="Google Shape;93;p6"/>
          <p:cNvGraphicFramePr/>
          <p:nvPr/>
        </p:nvGraphicFramePr>
        <p:xfrm>
          <a:off x="491050" y="1259099"/>
          <a:ext cx="3000000" cy="3000000"/>
        </p:xfrm>
        <a:graphic>
          <a:graphicData uri="http://schemas.openxmlformats.org/drawingml/2006/table">
            <a:tbl>
              <a:tblPr bandRow="1" firstRow="1">
                <a:noFill/>
                <a:tableStyleId>{6BC33CD7-D054-4B50-A060-3C910E683839}</a:tableStyleId>
              </a:tblPr>
              <a:tblGrid>
                <a:gridCol w="3596850"/>
                <a:gridCol w="5970500"/>
              </a:tblGrid>
              <a:tr h="327625">
                <a:tc>
                  <a:txBody>
                    <a:bodyPr/>
                    <a:lstStyle/>
                    <a:p>
                      <a:pPr indent="0" lvl="0" marL="0" marR="0" rtl="0" algn="l">
                        <a:lnSpc>
                          <a:spcPct val="100000"/>
                        </a:lnSpc>
                        <a:spcBef>
                          <a:spcPts val="0"/>
                        </a:spcBef>
                        <a:spcAft>
                          <a:spcPts val="0"/>
                        </a:spcAft>
                        <a:buClr>
                          <a:schemeClr val="dk1"/>
                        </a:buClr>
                        <a:buSzPts val="1200"/>
                        <a:buFont typeface="Meiryo"/>
                        <a:buNone/>
                      </a:pPr>
                      <a:r>
                        <a:rPr b="1" lang="ja-JP" sz="1200">
                          <a:solidFill>
                            <a:schemeClr val="dk1"/>
                          </a:solidFill>
                          <a:latin typeface="Meiryo"/>
                          <a:ea typeface="Meiryo"/>
                          <a:cs typeface="Meiryo"/>
                          <a:sym typeface="Meiryo"/>
                        </a:rPr>
                        <a:t>チームメンバー③</a:t>
                      </a:r>
                      <a:r>
                        <a:rPr lang="ja-JP" sz="1200">
                          <a:solidFill>
                            <a:schemeClr val="dk1"/>
                          </a:solidFill>
                          <a:latin typeface="Meiryo"/>
                          <a:ea typeface="Meiryo"/>
                          <a:cs typeface="Meiryo"/>
                          <a:sym typeface="Meiryo"/>
                        </a:rPr>
                        <a:t>情報</a:t>
                      </a:r>
                      <a:endParaRPr/>
                    </a:p>
                  </a:txBody>
                  <a:tcPr marT="45725" marB="45725" marR="91450" marL="91450" anchor="ctr"/>
                </a:tc>
                <a:tc>
                  <a:txBody>
                    <a:bodyPr/>
                    <a:lstStyle/>
                    <a:p>
                      <a:pPr indent="0" lvl="0" marL="0" marR="0" rtl="0" algn="l">
                        <a:spcBef>
                          <a:spcPts val="0"/>
                        </a:spcBef>
                        <a:spcAft>
                          <a:spcPts val="0"/>
                        </a:spcAft>
                        <a:buNone/>
                      </a:pPr>
                      <a:r>
                        <a:t/>
                      </a:r>
                      <a:endParaRPr sz="1200">
                        <a:latin typeface="Meiryo"/>
                        <a:ea typeface="Meiryo"/>
                        <a:cs typeface="Meiryo"/>
                        <a:sym typeface="Meiryo"/>
                      </a:endParaRPr>
                    </a:p>
                  </a:txBody>
                  <a:tcPr marT="45725" marB="45725" marR="91450" marL="91450" anchor="ctr"/>
                </a:tc>
              </a:tr>
              <a:tr h="327625">
                <a:tc>
                  <a:txBody>
                    <a:bodyPr/>
                    <a:lstStyle/>
                    <a:p>
                      <a:pPr indent="0" lvl="0" marL="0" marR="0" rtl="0" algn="l">
                        <a:spcBef>
                          <a:spcPts val="0"/>
                        </a:spcBef>
                        <a:spcAft>
                          <a:spcPts val="0"/>
                        </a:spcAft>
                        <a:buNone/>
                      </a:pPr>
                      <a:r>
                        <a:rPr lang="ja-JP" sz="1100">
                          <a:latin typeface="Meiryo"/>
                          <a:ea typeface="Meiryo"/>
                          <a:cs typeface="Meiryo"/>
                          <a:sym typeface="Meiryo"/>
                        </a:rPr>
                        <a:t>氏名（姓/名）</a:t>
                      </a:r>
                      <a:endParaRPr/>
                    </a:p>
                  </a:txBody>
                  <a:tcPr marT="45725" marB="45725" marR="91450" marL="91450" anchor="ctr"/>
                </a:tc>
                <a:tc>
                  <a:txBody>
                    <a:bodyPr/>
                    <a:lstStyle/>
                    <a:p>
                      <a:pPr indent="0" lvl="0" marL="0" marR="0" rtl="0" algn="l">
                        <a:spcBef>
                          <a:spcPts val="0"/>
                        </a:spcBef>
                        <a:spcAft>
                          <a:spcPts val="0"/>
                        </a:spcAft>
                        <a:buNone/>
                      </a:pPr>
                      <a:r>
                        <a:t/>
                      </a:r>
                      <a:endParaRPr sz="1100">
                        <a:latin typeface="Meiryo"/>
                        <a:ea typeface="Meiryo"/>
                        <a:cs typeface="Meiryo"/>
                        <a:sym typeface="Meiryo"/>
                      </a:endParaRPr>
                    </a:p>
                  </a:txBody>
                  <a:tcPr marT="45725" marB="45725" marR="91450" marL="91450" anchor="ctr"/>
                </a:tc>
              </a:tr>
              <a:tr h="327625">
                <a:tc>
                  <a:txBody>
                    <a:bodyPr/>
                    <a:lstStyle/>
                    <a:p>
                      <a:pPr indent="0" lvl="0" marL="0" marR="0" rtl="0" algn="l">
                        <a:spcBef>
                          <a:spcPts val="0"/>
                        </a:spcBef>
                        <a:spcAft>
                          <a:spcPts val="0"/>
                        </a:spcAft>
                        <a:buNone/>
                      </a:pPr>
                      <a:r>
                        <a:rPr lang="ja-JP" sz="1100">
                          <a:latin typeface="Meiryo"/>
                          <a:ea typeface="Meiryo"/>
                          <a:cs typeface="Meiryo"/>
                          <a:sym typeface="Meiryo"/>
                        </a:rPr>
                        <a:t>氏名フリガナ</a:t>
                      </a:r>
                      <a:endParaRPr/>
                    </a:p>
                  </a:txBody>
                  <a:tcPr marT="45725" marB="45725" marR="91450" marL="91450" anchor="ctr"/>
                </a:tc>
                <a:tc>
                  <a:txBody>
                    <a:bodyPr/>
                    <a:lstStyle/>
                    <a:p>
                      <a:pPr indent="0" lvl="0" marL="0" marR="0" rtl="0" algn="l">
                        <a:spcBef>
                          <a:spcPts val="0"/>
                        </a:spcBef>
                        <a:spcAft>
                          <a:spcPts val="0"/>
                        </a:spcAft>
                        <a:buNone/>
                      </a:pPr>
                      <a:r>
                        <a:t/>
                      </a:r>
                      <a:endParaRPr sz="1100">
                        <a:latin typeface="Meiryo"/>
                        <a:ea typeface="Meiryo"/>
                        <a:cs typeface="Meiryo"/>
                        <a:sym typeface="Meiryo"/>
                      </a:endParaRPr>
                    </a:p>
                  </a:txBody>
                  <a:tcPr marT="45725" marB="45725" marR="91450" marL="91450" anchor="ctr"/>
                </a:tc>
              </a:tr>
              <a:tr h="417500">
                <a:tc>
                  <a:txBody>
                    <a:bodyPr/>
                    <a:lstStyle/>
                    <a:p>
                      <a:pPr indent="0" lvl="0" marL="0" marR="0" rtl="0" algn="l">
                        <a:lnSpc>
                          <a:spcPct val="100000"/>
                        </a:lnSpc>
                        <a:spcBef>
                          <a:spcPts val="0"/>
                        </a:spcBef>
                        <a:spcAft>
                          <a:spcPts val="0"/>
                        </a:spcAft>
                        <a:buClr>
                          <a:schemeClr val="dk1"/>
                        </a:buClr>
                        <a:buSzPts val="1100"/>
                        <a:buFont typeface="Meiryo"/>
                        <a:buNone/>
                      </a:pPr>
                      <a:r>
                        <a:rPr lang="ja-JP" sz="1100">
                          <a:latin typeface="Meiryo"/>
                          <a:ea typeface="Meiryo"/>
                          <a:cs typeface="Meiryo"/>
                          <a:sym typeface="Meiryo"/>
                        </a:rPr>
                        <a:t>メールアドレス</a:t>
                      </a:r>
                      <a:endParaRPr sz="1100">
                        <a:latin typeface="Meiryo"/>
                        <a:ea typeface="Meiryo"/>
                        <a:cs typeface="Meiryo"/>
                        <a:sym typeface="Meiryo"/>
                      </a:endParaRPr>
                    </a:p>
                    <a:p>
                      <a:pPr indent="0" lvl="0" marL="0" marR="0" rtl="0" algn="l">
                        <a:lnSpc>
                          <a:spcPct val="100000"/>
                        </a:lnSpc>
                        <a:spcBef>
                          <a:spcPts val="0"/>
                        </a:spcBef>
                        <a:spcAft>
                          <a:spcPts val="0"/>
                        </a:spcAft>
                        <a:buClr>
                          <a:schemeClr val="dk1"/>
                        </a:buClr>
                        <a:buSzPts val="800"/>
                        <a:buFont typeface="Meiryo"/>
                        <a:buNone/>
                      </a:pPr>
                      <a:r>
                        <a:rPr lang="ja-JP" sz="800">
                          <a:latin typeface="Meiryo"/>
                          <a:ea typeface="Meiryo"/>
                          <a:cs typeface="Meiryo"/>
                          <a:sym typeface="Meiryo"/>
                        </a:rPr>
                        <a:t>作品について質問する場合があります。「@dle.or.jp」を必ず受信できるアドレスでお願いします。</a:t>
                      </a:r>
                      <a:endParaRPr/>
                    </a:p>
                  </a:txBody>
                  <a:tcPr marT="45725" marB="45725" marR="91450" marL="91450" anchor="ctr"/>
                </a:tc>
                <a:tc>
                  <a:txBody>
                    <a:bodyPr/>
                    <a:lstStyle/>
                    <a:p>
                      <a:pPr indent="0" lvl="0" marL="0" marR="0" rtl="0" algn="l">
                        <a:spcBef>
                          <a:spcPts val="0"/>
                        </a:spcBef>
                        <a:spcAft>
                          <a:spcPts val="0"/>
                        </a:spcAft>
                        <a:buNone/>
                      </a:pPr>
                      <a:r>
                        <a:t/>
                      </a:r>
                      <a:endParaRPr sz="1100">
                        <a:latin typeface="Meiryo"/>
                        <a:ea typeface="Meiryo"/>
                        <a:cs typeface="Meiryo"/>
                        <a:sym typeface="Meiryo"/>
                      </a:endParaRPr>
                    </a:p>
                  </a:txBody>
                  <a:tcPr marT="45725" marB="45725" marR="91450" marL="91450" anchor="ctr"/>
                </a:tc>
              </a:tr>
              <a:tr h="327625">
                <a:tc>
                  <a:txBody>
                    <a:bodyPr/>
                    <a:lstStyle/>
                    <a:p>
                      <a:pPr indent="0" lvl="0" marL="0" marR="0" rtl="0" algn="l">
                        <a:lnSpc>
                          <a:spcPct val="100000"/>
                        </a:lnSpc>
                        <a:spcBef>
                          <a:spcPts val="0"/>
                        </a:spcBef>
                        <a:spcAft>
                          <a:spcPts val="0"/>
                        </a:spcAft>
                        <a:buClr>
                          <a:schemeClr val="dk1"/>
                        </a:buClr>
                        <a:buSzPts val="1100"/>
                        <a:buFont typeface="Meiryo"/>
                        <a:buNone/>
                      </a:pPr>
                      <a:r>
                        <a:rPr lang="ja-JP" sz="1100">
                          <a:latin typeface="Meiryo"/>
                          <a:ea typeface="Meiryo"/>
                          <a:cs typeface="Meiryo"/>
                          <a:sym typeface="Meiryo"/>
                        </a:rPr>
                        <a:t>学年　</a:t>
                      </a:r>
                      <a:r>
                        <a:rPr lang="ja-JP" sz="800">
                          <a:latin typeface="Meiryo"/>
                          <a:ea typeface="Meiryo"/>
                          <a:cs typeface="Meiryo"/>
                          <a:sym typeface="Meiryo"/>
                        </a:rPr>
                        <a:t>2024年11月時点　</a:t>
                      </a:r>
                      <a:endParaRPr sz="800">
                        <a:latin typeface="Meiryo"/>
                        <a:ea typeface="Meiryo"/>
                        <a:cs typeface="Meiryo"/>
                        <a:sym typeface="Meiryo"/>
                      </a:endParaRPr>
                    </a:p>
                    <a:p>
                      <a:pPr indent="0" lvl="0" marL="0" marR="0" rtl="0" algn="l">
                        <a:lnSpc>
                          <a:spcPct val="100000"/>
                        </a:lnSpc>
                        <a:spcBef>
                          <a:spcPts val="0"/>
                        </a:spcBef>
                        <a:spcAft>
                          <a:spcPts val="0"/>
                        </a:spcAft>
                        <a:buClr>
                          <a:schemeClr val="dk1"/>
                        </a:buClr>
                        <a:buSzPts val="800"/>
                        <a:buFont typeface="Meiryo"/>
                        <a:buNone/>
                      </a:pPr>
                      <a:r>
                        <a:rPr lang="ja-JP" sz="800">
                          <a:latin typeface="Meiryo"/>
                          <a:ea typeface="Meiryo"/>
                          <a:cs typeface="Meiryo"/>
                          <a:sym typeface="Meiryo"/>
                        </a:rPr>
                        <a:t>※チームメンバーが学校等に在籍する場合</a:t>
                      </a:r>
                      <a:endParaRPr/>
                    </a:p>
                  </a:txBody>
                  <a:tcPr marT="45725" marB="45725" marR="91450" marL="91450" anchor="ctr"/>
                </a:tc>
                <a:tc>
                  <a:txBody>
                    <a:bodyPr/>
                    <a:lstStyle/>
                    <a:p>
                      <a:pPr indent="0" lvl="0" marL="0" marR="0" rtl="0" algn="l">
                        <a:spcBef>
                          <a:spcPts val="0"/>
                        </a:spcBef>
                        <a:spcAft>
                          <a:spcPts val="0"/>
                        </a:spcAft>
                        <a:buNone/>
                      </a:pPr>
                      <a:r>
                        <a:t/>
                      </a:r>
                      <a:endParaRPr sz="1100">
                        <a:latin typeface="Meiryo"/>
                        <a:ea typeface="Meiryo"/>
                        <a:cs typeface="Meiryo"/>
                        <a:sym typeface="Meiryo"/>
                      </a:endParaRPr>
                    </a:p>
                  </a:txBody>
                  <a:tcPr marT="45725" marB="45725" marR="91450" marL="91450" anchor="ctr"/>
                </a:tc>
              </a:tr>
              <a:tr h="327625">
                <a:tc>
                  <a:txBody>
                    <a:bodyPr/>
                    <a:lstStyle/>
                    <a:p>
                      <a:pPr indent="0" lvl="0" marL="0" marR="0" rtl="0" algn="l">
                        <a:spcBef>
                          <a:spcPts val="0"/>
                        </a:spcBef>
                        <a:spcAft>
                          <a:spcPts val="0"/>
                        </a:spcAft>
                        <a:buNone/>
                      </a:pPr>
                      <a:r>
                        <a:rPr lang="ja-JP" sz="1100">
                          <a:latin typeface="Meiryo"/>
                          <a:ea typeface="Meiryo"/>
                          <a:cs typeface="Meiryo"/>
                          <a:sym typeface="Meiryo"/>
                        </a:rPr>
                        <a:t>自身のキャッチコピー</a:t>
                      </a:r>
                      <a:r>
                        <a:rPr lang="ja-JP" sz="800">
                          <a:latin typeface="Meiryo"/>
                          <a:ea typeface="Meiryo"/>
                          <a:cs typeface="Meiryo"/>
                          <a:sym typeface="Meiryo"/>
                        </a:rPr>
                        <a:t>　※任意</a:t>
                      </a:r>
                      <a:endParaRPr/>
                    </a:p>
                  </a:txBody>
                  <a:tcPr marT="45725" marB="45725" marR="91450" marL="91450" anchor="ctr"/>
                </a:tc>
                <a:tc>
                  <a:txBody>
                    <a:bodyPr/>
                    <a:lstStyle/>
                    <a:p>
                      <a:pPr indent="0" lvl="0" marL="0" marR="0" rtl="0" algn="l">
                        <a:spcBef>
                          <a:spcPts val="0"/>
                        </a:spcBef>
                        <a:spcAft>
                          <a:spcPts val="0"/>
                        </a:spcAft>
                        <a:buNone/>
                      </a:pPr>
                      <a:r>
                        <a:t/>
                      </a:r>
                      <a:endParaRPr sz="1100">
                        <a:latin typeface="Meiryo"/>
                        <a:ea typeface="Meiryo"/>
                        <a:cs typeface="Meiryo"/>
                        <a:sym typeface="Meiryo"/>
                      </a:endParaRPr>
                    </a:p>
                  </a:txBody>
                  <a:tcPr marT="45725" marB="45725" marR="91450" marL="91450" anchor="ctr"/>
                </a:tc>
              </a:tr>
              <a:tr h="327625">
                <a:tc>
                  <a:txBody>
                    <a:bodyPr/>
                    <a:lstStyle/>
                    <a:p>
                      <a:pPr indent="0" lvl="0" marL="0" marR="0" rtl="0" algn="l">
                        <a:spcBef>
                          <a:spcPts val="0"/>
                        </a:spcBef>
                        <a:spcAft>
                          <a:spcPts val="0"/>
                        </a:spcAft>
                        <a:buNone/>
                      </a:pPr>
                      <a:r>
                        <a:rPr lang="ja-JP" sz="1100">
                          <a:latin typeface="Meiryo"/>
                          <a:ea typeface="Meiryo"/>
                          <a:cs typeface="Meiryo"/>
                          <a:sym typeface="Meiryo"/>
                        </a:rPr>
                        <a:t>在籍校名称　</a:t>
                      </a:r>
                      <a:r>
                        <a:rPr lang="ja-JP" sz="800">
                          <a:latin typeface="Meiryo"/>
                          <a:ea typeface="Meiryo"/>
                          <a:cs typeface="Meiryo"/>
                          <a:sym typeface="Meiryo"/>
                        </a:rPr>
                        <a:t>正式名称にて記載　例）＊＊＊立＊＊＊＊学校</a:t>
                      </a:r>
                      <a:endParaRPr sz="800">
                        <a:latin typeface="Meiryo"/>
                        <a:ea typeface="Meiryo"/>
                        <a:cs typeface="Meiryo"/>
                        <a:sym typeface="Meiryo"/>
                      </a:endParaRPr>
                    </a:p>
                    <a:p>
                      <a:pPr indent="0" lvl="0" marL="0" marR="0" rtl="0" algn="l">
                        <a:spcBef>
                          <a:spcPts val="0"/>
                        </a:spcBef>
                        <a:spcAft>
                          <a:spcPts val="0"/>
                        </a:spcAft>
                        <a:buNone/>
                      </a:pPr>
                      <a:r>
                        <a:rPr lang="ja-JP" sz="800">
                          <a:latin typeface="Meiryo"/>
                          <a:ea typeface="Meiryo"/>
                          <a:cs typeface="Meiryo"/>
                          <a:sym typeface="Meiryo"/>
                        </a:rPr>
                        <a:t>※チームメンバーが学校等に在籍する場合</a:t>
                      </a:r>
                      <a:endParaRPr/>
                    </a:p>
                  </a:txBody>
                  <a:tcPr marT="45725" marB="45725" marR="91450" marL="91450" anchor="ctr"/>
                </a:tc>
                <a:tc>
                  <a:txBody>
                    <a:bodyPr/>
                    <a:lstStyle/>
                    <a:p>
                      <a:pPr indent="0" lvl="0" marL="0" marR="0" rtl="0" algn="l">
                        <a:spcBef>
                          <a:spcPts val="0"/>
                        </a:spcBef>
                        <a:spcAft>
                          <a:spcPts val="0"/>
                        </a:spcAft>
                        <a:buNone/>
                      </a:pPr>
                      <a:r>
                        <a:t/>
                      </a:r>
                      <a:endParaRPr sz="1100">
                        <a:latin typeface="Meiryo"/>
                        <a:ea typeface="Meiryo"/>
                        <a:cs typeface="Meiryo"/>
                        <a:sym typeface="Meiryo"/>
                      </a:endParaRPr>
                    </a:p>
                  </a:txBody>
                  <a:tcPr marT="45725" marB="45725" marR="91450" marL="91450" anchor="ctr"/>
                </a:tc>
              </a:tr>
              <a:tr h="327625">
                <a:tc>
                  <a:txBody>
                    <a:bodyPr/>
                    <a:lstStyle/>
                    <a:p>
                      <a:pPr indent="0" lvl="0" marL="0" marR="0" rtl="0" algn="l">
                        <a:spcBef>
                          <a:spcPts val="0"/>
                        </a:spcBef>
                        <a:spcAft>
                          <a:spcPts val="0"/>
                        </a:spcAft>
                        <a:buNone/>
                      </a:pPr>
                      <a:r>
                        <a:rPr lang="ja-JP" sz="1100">
                          <a:latin typeface="Meiryo"/>
                          <a:ea typeface="Meiryo"/>
                          <a:cs typeface="Meiryo"/>
                          <a:sym typeface="Meiryo"/>
                        </a:rPr>
                        <a:t>在籍校ホームページURL</a:t>
                      </a:r>
                      <a:r>
                        <a:rPr lang="ja-JP" sz="800">
                          <a:latin typeface="Meiryo"/>
                          <a:ea typeface="Meiryo"/>
                          <a:cs typeface="Meiryo"/>
                          <a:sym typeface="Meiryo"/>
                        </a:rPr>
                        <a:t>　※任意</a:t>
                      </a:r>
                      <a:endParaRPr sz="800">
                        <a:latin typeface="Meiryo"/>
                        <a:ea typeface="Meiryo"/>
                        <a:cs typeface="Meiryo"/>
                        <a:sym typeface="Meiryo"/>
                      </a:endParaRPr>
                    </a:p>
                    <a:p>
                      <a:pPr indent="0" lvl="0" marL="0" marR="0" rtl="0" algn="l">
                        <a:spcBef>
                          <a:spcPts val="0"/>
                        </a:spcBef>
                        <a:spcAft>
                          <a:spcPts val="0"/>
                        </a:spcAft>
                        <a:buNone/>
                      </a:pPr>
                      <a:r>
                        <a:rPr lang="ja-JP" sz="800">
                          <a:latin typeface="Meiryo"/>
                          <a:ea typeface="Meiryo"/>
                          <a:cs typeface="Meiryo"/>
                          <a:sym typeface="Meiryo"/>
                        </a:rPr>
                        <a:t>※チームメンバーが学校等に在籍する場合</a:t>
                      </a:r>
                      <a:endParaRPr/>
                    </a:p>
                  </a:txBody>
                  <a:tcPr marT="45725" marB="45725" marR="91450" marL="91450" anchor="ctr"/>
                </a:tc>
                <a:tc>
                  <a:txBody>
                    <a:bodyPr/>
                    <a:lstStyle/>
                    <a:p>
                      <a:pPr indent="0" lvl="0" marL="0" marR="0" rtl="0" algn="l">
                        <a:spcBef>
                          <a:spcPts val="0"/>
                        </a:spcBef>
                        <a:spcAft>
                          <a:spcPts val="0"/>
                        </a:spcAft>
                        <a:buNone/>
                      </a:pPr>
                      <a:r>
                        <a:t/>
                      </a:r>
                      <a:endParaRPr sz="1100">
                        <a:latin typeface="Meiryo"/>
                        <a:ea typeface="Meiryo"/>
                        <a:cs typeface="Meiryo"/>
                        <a:sym typeface="Meiryo"/>
                      </a:endParaRPr>
                    </a:p>
                  </a:txBody>
                  <a:tcPr marT="45725" marB="45725" marR="91450" marL="91450" anchor="ctr"/>
                </a:tc>
              </a:tr>
            </a:tbl>
          </a:graphicData>
        </a:graphic>
      </p:graphicFrame>
      <p:sp>
        <p:nvSpPr>
          <p:cNvPr id="94" name="Google Shape;94;p6"/>
          <p:cNvSpPr txBox="1"/>
          <p:nvPr/>
        </p:nvSpPr>
        <p:spPr>
          <a:xfrm>
            <a:off x="2427938" y="816265"/>
            <a:ext cx="7630460" cy="119263"/>
          </a:xfrm>
          <a:prstGeom prst="rect">
            <a:avLst/>
          </a:prstGeom>
          <a:noFill/>
          <a:ln>
            <a:noFill/>
          </a:ln>
        </p:spPr>
        <p:txBody>
          <a:bodyPr anchorCtr="0" anchor="t" bIns="0" lIns="0" spcFirstLastPara="1" rIns="0" wrap="square" tIns="11425">
            <a:spAutoFit/>
          </a:bodyPr>
          <a:lstStyle/>
          <a:p>
            <a:pPr indent="0" lvl="0" marL="0" marR="0" rtl="0" algn="r">
              <a:spcBef>
                <a:spcPts val="0"/>
              </a:spcBef>
              <a:spcAft>
                <a:spcPts val="0"/>
              </a:spcAft>
              <a:buNone/>
            </a:pPr>
            <a:r>
              <a:rPr b="0" i="0" lang="ja-JP" sz="700" u="none" cap="none" strike="noStrike">
                <a:solidFill>
                  <a:schemeClr val="dk1"/>
                </a:solidFill>
                <a:latin typeface="Meiryo"/>
                <a:ea typeface="Meiryo"/>
                <a:cs typeface="Meiryo"/>
                <a:sym typeface="Meiryo"/>
              </a:rPr>
              <a:t>※任意以外のすべての項目について、漏れなく記入してください。書類に不備があった場合は、応募無効となることがございます。ご注意ください。</a:t>
            </a:r>
            <a:endParaRPr/>
          </a:p>
        </p:txBody>
      </p:sp>
      <p:graphicFrame>
        <p:nvGraphicFramePr>
          <p:cNvPr id="95" name="Google Shape;95;p6"/>
          <p:cNvGraphicFramePr/>
          <p:nvPr/>
        </p:nvGraphicFramePr>
        <p:xfrm>
          <a:off x="491048" y="4638786"/>
          <a:ext cx="3000000" cy="3000000"/>
        </p:xfrm>
        <a:graphic>
          <a:graphicData uri="http://schemas.openxmlformats.org/drawingml/2006/table">
            <a:tbl>
              <a:tblPr bandRow="1" firstRow="1">
                <a:noFill/>
                <a:tableStyleId>{6BC33CD7-D054-4B50-A060-3C910E683839}</a:tableStyleId>
              </a:tblPr>
              <a:tblGrid>
                <a:gridCol w="3596850"/>
                <a:gridCol w="5970500"/>
              </a:tblGrid>
              <a:tr h="327625">
                <a:tc>
                  <a:txBody>
                    <a:bodyPr/>
                    <a:lstStyle/>
                    <a:p>
                      <a:pPr indent="0" lvl="0" marL="0" marR="0" rtl="0" algn="l">
                        <a:lnSpc>
                          <a:spcPct val="100000"/>
                        </a:lnSpc>
                        <a:spcBef>
                          <a:spcPts val="0"/>
                        </a:spcBef>
                        <a:spcAft>
                          <a:spcPts val="0"/>
                        </a:spcAft>
                        <a:buClr>
                          <a:schemeClr val="dk1"/>
                        </a:buClr>
                        <a:buSzPts val="1200"/>
                        <a:buFont typeface="Meiryo"/>
                        <a:buNone/>
                      </a:pPr>
                      <a:r>
                        <a:rPr b="1" lang="ja-JP" sz="1200">
                          <a:solidFill>
                            <a:schemeClr val="dk1"/>
                          </a:solidFill>
                          <a:latin typeface="Meiryo"/>
                          <a:ea typeface="Meiryo"/>
                          <a:cs typeface="Meiryo"/>
                          <a:sym typeface="Meiryo"/>
                        </a:rPr>
                        <a:t>発表を行わないチームメンバー</a:t>
                      </a:r>
                      <a:endParaRPr sz="1200">
                        <a:solidFill>
                          <a:schemeClr val="dk1"/>
                        </a:solidFill>
                        <a:latin typeface="Meiryo"/>
                        <a:ea typeface="Meiryo"/>
                        <a:cs typeface="Meiryo"/>
                        <a:sym typeface="Meiryo"/>
                      </a:endParaRPr>
                    </a:p>
                  </a:txBody>
                  <a:tcPr marT="45725" marB="45725" marR="91450" marL="91450" anchor="ctr"/>
                </a:tc>
                <a:tc>
                  <a:txBody>
                    <a:bodyPr/>
                    <a:lstStyle/>
                    <a:p>
                      <a:pPr indent="0" lvl="0" marL="0" marR="0" rtl="0" algn="l">
                        <a:spcBef>
                          <a:spcPts val="0"/>
                        </a:spcBef>
                        <a:spcAft>
                          <a:spcPts val="0"/>
                        </a:spcAft>
                        <a:buNone/>
                      </a:pPr>
                      <a:r>
                        <a:t/>
                      </a:r>
                      <a:endParaRPr sz="1200">
                        <a:latin typeface="Meiryo"/>
                        <a:ea typeface="Meiryo"/>
                        <a:cs typeface="Meiryo"/>
                        <a:sym typeface="Meiryo"/>
                      </a:endParaRPr>
                    </a:p>
                  </a:txBody>
                  <a:tcPr marT="45725" marB="45725" marR="91450" marL="91450" anchor="ctr"/>
                </a:tc>
              </a:tr>
              <a:tr h="327625">
                <a:tc>
                  <a:txBody>
                    <a:bodyPr/>
                    <a:lstStyle/>
                    <a:p>
                      <a:pPr indent="0" lvl="0" marL="0" marR="0" rtl="0" algn="l">
                        <a:spcBef>
                          <a:spcPts val="0"/>
                        </a:spcBef>
                        <a:spcAft>
                          <a:spcPts val="0"/>
                        </a:spcAft>
                        <a:buNone/>
                      </a:pPr>
                      <a:r>
                        <a:rPr lang="ja-JP" sz="1100">
                          <a:latin typeface="Meiryo"/>
                          <a:ea typeface="Meiryo"/>
                          <a:cs typeface="Meiryo"/>
                          <a:sym typeface="Meiryo"/>
                        </a:rPr>
                        <a:t>メンバー氏名（姓/名）</a:t>
                      </a:r>
                      <a:endParaRPr/>
                    </a:p>
                  </a:txBody>
                  <a:tcPr marT="45725" marB="45725" marR="91450" marL="91450" anchor="ctr"/>
                </a:tc>
                <a:tc>
                  <a:txBody>
                    <a:bodyPr/>
                    <a:lstStyle/>
                    <a:p>
                      <a:pPr indent="0" lvl="0" marL="0" marR="0" rtl="0" algn="l">
                        <a:spcBef>
                          <a:spcPts val="0"/>
                        </a:spcBef>
                        <a:spcAft>
                          <a:spcPts val="0"/>
                        </a:spcAft>
                        <a:buNone/>
                      </a:pPr>
                      <a:r>
                        <a:t/>
                      </a:r>
                      <a:endParaRPr sz="1100">
                        <a:latin typeface="Meiryo"/>
                        <a:ea typeface="Meiryo"/>
                        <a:cs typeface="Meiryo"/>
                        <a:sym typeface="Meiryo"/>
                      </a:endParaRPr>
                    </a:p>
                  </a:txBody>
                  <a:tcPr marT="45725" marB="45725" marR="91450" marL="91450" anchor="ctr"/>
                </a:tc>
              </a:tr>
              <a:tr h="327625">
                <a:tc>
                  <a:txBody>
                    <a:bodyPr/>
                    <a:lstStyle/>
                    <a:p>
                      <a:pPr indent="0" lvl="0" marL="0" marR="0" rtl="0" algn="l">
                        <a:spcBef>
                          <a:spcPts val="0"/>
                        </a:spcBef>
                        <a:spcAft>
                          <a:spcPts val="0"/>
                        </a:spcAft>
                        <a:buNone/>
                      </a:pPr>
                      <a:r>
                        <a:rPr lang="ja-JP" sz="1100">
                          <a:latin typeface="Meiryo"/>
                          <a:ea typeface="Meiryo"/>
                          <a:cs typeface="Meiryo"/>
                          <a:sym typeface="Meiryo"/>
                        </a:rPr>
                        <a:t>メンバー氏名（姓/名）</a:t>
                      </a:r>
                      <a:endParaRPr/>
                    </a:p>
                  </a:txBody>
                  <a:tcPr marT="45725" marB="45725" marR="91450" marL="91450" anchor="ctr"/>
                </a:tc>
                <a:tc>
                  <a:txBody>
                    <a:bodyPr/>
                    <a:lstStyle/>
                    <a:p>
                      <a:pPr indent="0" lvl="0" marL="0" marR="0" rtl="0" algn="l">
                        <a:spcBef>
                          <a:spcPts val="0"/>
                        </a:spcBef>
                        <a:spcAft>
                          <a:spcPts val="0"/>
                        </a:spcAft>
                        <a:buNone/>
                      </a:pPr>
                      <a:r>
                        <a:t/>
                      </a:r>
                      <a:endParaRPr sz="1100">
                        <a:latin typeface="Meiryo"/>
                        <a:ea typeface="Meiryo"/>
                        <a:cs typeface="Meiryo"/>
                        <a:sym typeface="Meiryo"/>
                      </a:endParaRPr>
                    </a:p>
                  </a:txBody>
                  <a:tcPr marT="45725" marB="45725" marR="91450" marL="91450" anchor="ctr"/>
                </a:tc>
              </a:tr>
              <a:tr h="417500">
                <a:tc>
                  <a:txBody>
                    <a:bodyPr/>
                    <a:lstStyle/>
                    <a:p>
                      <a:pPr indent="0" lvl="0" marL="0" marR="0" rtl="0" algn="l">
                        <a:lnSpc>
                          <a:spcPct val="100000"/>
                        </a:lnSpc>
                        <a:spcBef>
                          <a:spcPts val="0"/>
                        </a:spcBef>
                        <a:spcAft>
                          <a:spcPts val="0"/>
                        </a:spcAft>
                        <a:buClr>
                          <a:srgbClr val="000000"/>
                        </a:buClr>
                        <a:buSzPts val="1100"/>
                        <a:buFont typeface="Meiryo"/>
                        <a:buNone/>
                      </a:pPr>
                      <a:r>
                        <a:rPr b="0" i="0" lang="ja-JP" sz="1100" u="none" cap="none" strike="noStrike">
                          <a:solidFill>
                            <a:srgbClr val="000000"/>
                          </a:solidFill>
                          <a:latin typeface="Meiryo"/>
                          <a:ea typeface="Meiryo"/>
                          <a:cs typeface="Meiryo"/>
                          <a:sym typeface="Meiryo"/>
                        </a:rPr>
                        <a:t>メンバー氏名（姓/名）</a:t>
                      </a:r>
                      <a:endParaRPr/>
                    </a:p>
                  </a:txBody>
                  <a:tcPr marT="45725" marB="45725" marR="91450" marL="91450" anchor="ctr"/>
                </a:tc>
                <a:tc>
                  <a:txBody>
                    <a:bodyPr/>
                    <a:lstStyle/>
                    <a:p>
                      <a:pPr indent="0" lvl="0" marL="0" marR="0" rtl="0" algn="l">
                        <a:spcBef>
                          <a:spcPts val="0"/>
                        </a:spcBef>
                        <a:spcAft>
                          <a:spcPts val="0"/>
                        </a:spcAft>
                        <a:buNone/>
                      </a:pPr>
                      <a:r>
                        <a:t/>
                      </a:r>
                      <a:endParaRPr sz="1100">
                        <a:latin typeface="Meiryo"/>
                        <a:ea typeface="Meiryo"/>
                        <a:cs typeface="Meiryo"/>
                        <a:sym typeface="Meiryo"/>
                      </a:endParaRPr>
                    </a:p>
                  </a:txBody>
                  <a:tcPr marT="45725" marB="45725" marR="91450" marL="91450" anchor="ctr"/>
                </a:tc>
              </a:tr>
              <a:tr h="327625">
                <a:tc>
                  <a:txBody>
                    <a:bodyPr/>
                    <a:lstStyle/>
                    <a:p>
                      <a:pPr indent="0" lvl="0" marL="0" marR="0" rtl="0" algn="l">
                        <a:spcBef>
                          <a:spcPts val="0"/>
                        </a:spcBef>
                        <a:spcAft>
                          <a:spcPts val="0"/>
                        </a:spcAft>
                        <a:buNone/>
                      </a:pPr>
                      <a:r>
                        <a:rPr lang="ja-JP" sz="1100">
                          <a:latin typeface="Meiryo"/>
                          <a:ea typeface="Meiryo"/>
                          <a:cs typeface="Meiryo"/>
                          <a:sym typeface="Meiryo"/>
                        </a:rPr>
                        <a:t>メンバー氏名（姓/名）</a:t>
                      </a:r>
                      <a:endParaRPr/>
                    </a:p>
                  </a:txBody>
                  <a:tcPr marT="45725" marB="45725" marR="91450" marL="91450" anchor="ctr"/>
                </a:tc>
                <a:tc>
                  <a:txBody>
                    <a:bodyPr/>
                    <a:lstStyle/>
                    <a:p>
                      <a:pPr indent="0" lvl="0" marL="0" marR="0" rtl="0" algn="l">
                        <a:spcBef>
                          <a:spcPts val="0"/>
                        </a:spcBef>
                        <a:spcAft>
                          <a:spcPts val="0"/>
                        </a:spcAft>
                        <a:buNone/>
                      </a:pPr>
                      <a:r>
                        <a:t/>
                      </a:r>
                      <a:endParaRPr sz="1100">
                        <a:latin typeface="Meiryo"/>
                        <a:ea typeface="Meiryo"/>
                        <a:cs typeface="Meiryo"/>
                        <a:sym typeface="Meiryo"/>
                      </a:endParaRPr>
                    </a:p>
                  </a:txBody>
                  <a:tcPr marT="45725" marB="45725" marR="91450" marL="91450" anchor="ct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7"/>
          <p:cNvSpPr txBox="1"/>
          <p:nvPr>
            <p:ph idx="12" type="sldNum"/>
          </p:nvPr>
        </p:nvSpPr>
        <p:spPr>
          <a:xfrm>
            <a:off x="3974306" y="7194550"/>
            <a:ext cx="2743200" cy="365125"/>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fld id="{00000000-1234-1234-1234-123412341234}" type="slidenum">
              <a:rPr lang="ja-JP"/>
              <a:t>‹#›</a:t>
            </a:fld>
            <a:endParaRPr/>
          </a:p>
        </p:txBody>
      </p:sp>
      <p:sp>
        <p:nvSpPr>
          <p:cNvPr id="101" name="Google Shape;101;p7"/>
          <p:cNvSpPr txBox="1"/>
          <p:nvPr/>
        </p:nvSpPr>
        <p:spPr>
          <a:xfrm>
            <a:off x="393700" y="276225"/>
            <a:ext cx="3221355" cy="257763"/>
          </a:xfrm>
          <a:prstGeom prst="rect">
            <a:avLst/>
          </a:prstGeom>
          <a:noFill/>
          <a:ln>
            <a:noFill/>
          </a:ln>
        </p:spPr>
        <p:txBody>
          <a:bodyPr anchorCtr="0" anchor="t" bIns="0" lIns="0" spcFirstLastPara="1" rIns="0" wrap="square" tIns="11425">
            <a:spAutoFit/>
          </a:bodyPr>
          <a:lstStyle/>
          <a:p>
            <a:pPr indent="0" lvl="0" marL="12700" marR="0" rtl="0" algn="l">
              <a:spcBef>
                <a:spcPts val="0"/>
              </a:spcBef>
              <a:spcAft>
                <a:spcPts val="0"/>
              </a:spcAft>
              <a:buNone/>
            </a:pPr>
            <a:r>
              <a:rPr b="1" i="0" lang="ja-JP" sz="1600" u="none" cap="none" strike="noStrike">
                <a:solidFill>
                  <a:schemeClr val="dk1"/>
                </a:solidFill>
                <a:latin typeface="Meiryo"/>
                <a:ea typeface="Meiryo"/>
                <a:cs typeface="Meiryo"/>
                <a:sym typeface="Meiryo"/>
              </a:rPr>
              <a:t>応募用紙についての留意事項</a:t>
            </a:r>
            <a:endParaRPr b="1" i="0" sz="1600" u="none" cap="none" strike="noStrike">
              <a:solidFill>
                <a:schemeClr val="dk1"/>
              </a:solidFill>
              <a:latin typeface="Meiryo"/>
              <a:ea typeface="Meiryo"/>
              <a:cs typeface="Meiryo"/>
              <a:sym typeface="Meiryo"/>
            </a:endParaRPr>
          </a:p>
        </p:txBody>
      </p:sp>
      <p:sp>
        <p:nvSpPr>
          <p:cNvPr id="102" name="Google Shape;102;p7"/>
          <p:cNvSpPr/>
          <p:nvPr/>
        </p:nvSpPr>
        <p:spPr>
          <a:xfrm>
            <a:off x="1554800" y="2927337"/>
            <a:ext cx="7582212" cy="1705001"/>
          </a:xfrm>
          <a:prstGeom prst="rect">
            <a:avLst/>
          </a:prstGeom>
          <a:noFill/>
          <a:ln cap="flat" cmpd="sng" w="38100">
            <a:solidFill>
              <a:srgbClr val="FFD72A"/>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Gothic"/>
              <a:ea typeface="Century Gothic"/>
              <a:cs typeface="Century Gothic"/>
              <a:sym typeface="Century Gothic"/>
            </a:endParaRPr>
          </a:p>
        </p:txBody>
      </p:sp>
      <p:sp>
        <p:nvSpPr>
          <p:cNvPr id="103" name="Google Shape;103;p7"/>
          <p:cNvSpPr txBox="1"/>
          <p:nvPr/>
        </p:nvSpPr>
        <p:spPr>
          <a:xfrm>
            <a:off x="2753720" y="3502838"/>
            <a:ext cx="5186035" cy="553998"/>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i="0" lang="ja-JP" sz="3000" u="none" cap="none" strike="noStrike">
                <a:solidFill>
                  <a:schemeClr val="dk1"/>
                </a:solidFill>
                <a:latin typeface="Meiryo"/>
                <a:ea typeface="Meiryo"/>
                <a:cs typeface="Meiryo"/>
                <a:sym typeface="Meiryo"/>
              </a:rPr>
              <a:t>応募用紙についての留意事項</a:t>
            </a:r>
            <a:endParaRPr/>
          </a:p>
        </p:txBody>
      </p:sp>
      <p:sp>
        <p:nvSpPr>
          <p:cNvPr id="104" name="Google Shape;104;p7"/>
          <p:cNvSpPr/>
          <p:nvPr/>
        </p:nvSpPr>
        <p:spPr>
          <a:xfrm>
            <a:off x="393700" y="1043569"/>
            <a:ext cx="4335236" cy="514350"/>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1" i="0" lang="ja-JP" sz="1800" u="none" cap="none" strike="noStrike">
                <a:solidFill>
                  <a:schemeClr val="lt1"/>
                </a:solidFill>
                <a:latin typeface="Century Gothic"/>
                <a:ea typeface="Century Gothic"/>
                <a:cs typeface="Century Gothic"/>
                <a:sym typeface="Century Gothic"/>
              </a:rPr>
              <a:t>提出時、本ページは削除してください</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8"/>
          <p:cNvSpPr txBox="1"/>
          <p:nvPr>
            <p:ph idx="12" type="sldNum"/>
          </p:nvPr>
        </p:nvSpPr>
        <p:spPr>
          <a:xfrm>
            <a:off x="3974306" y="7194550"/>
            <a:ext cx="2743200" cy="365125"/>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fld id="{00000000-1234-1234-1234-123412341234}" type="slidenum">
              <a:rPr lang="ja-JP"/>
              <a:t>‹#›</a:t>
            </a:fld>
            <a:endParaRPr/>
          </a:p>
        </p:txBody>
      </p:sp>
      <p:sp>
        <p:nvSpPr>
          <p:cNvPr id="110" name="Google Shape;110;p8"/>
          <p:cNvSpPr txBox="1"/>
          <p:nvPr/>
        </p:nvSpPr>
        <p:spPr>
          <a:xfrm>
            <a:off x="393700" y="276225"/>
            <a:ext cx="3221355" cy="257763"/>
          </a:xfrm>
          <a:prstGeom prst="rect">
            <a:avLst/>
          </a:prstGeom>
          <a:noFill/>
          <a:ln>
            <a:noFill/>
          </a:ln>
        </p:spPr>
        <p:txBody>
          <a:bodyPr anchorCtr="0" anchor="t" bIns="0" lIns="0" spcFirstLastPara="1" rIns="0" wrap="square" tIns="11425">
            <a:spAutoFit/>
          </a:bodyPr>
          <a:lstStyle/>
          <a:p>
            <a:pPr indent="0" lvl="0" marL="12700" marR="0" rtl="0" algn="l">
              <a:spcBef>
                <a:spcPts val="0"/>
              </a:spcBef>
              <a:spcAft>
                <a:spcPts val="0"/>
              </a:spcAft>
              <a:buNone/>
            </a:pPr>
            <a:r>
              <a:rPr b="1" i="0" lang="ja-JP" sz="1600" u="none" cap="none" strike="noStrike">
                <a:solidFill>
                  <a:schemeClr val="dk1"/>
                </a:solidFill>
                <a:latin typeface="Meiryo"/>
                <a:ea typeface="Meiryo"/>
                <a:cs typeface="Meiryo"/>
                <a:sym typeface="Meiryo"/>
              </a:rPr>
              <a:t>応募用紙についての留意事項</a:t>
            </a:r>
            <a:endParaRPr b="1" i="0" sz="1600" u="none" cap="none" strike="noStrike">
              <a:solidFill>
                <a:schemeClr val="dk1"/>
              </a:solidFill>
              <a:latin typeface="Meiryo"/>
              <a:ea typeface="Meiryo"/>
              <a:cs typeface="Meiryo"/>
              <a:sym typeface="Meiryo"/>
            </a:endParaRPr>
          </a:p>
        </p:txBody>
      </p:sp>
      <p:sp>
        <p:nvSpPr>
          <p:cNvPr id="111" name="Google Shape;111;p8"/>
          <p:cNvSpPr txBox="1"/>
          <p:nvPr/>
        </p:nvSpPr>
        <p:spPr>
          <a:xfrm>
            <a:off x="280874" y="1822401"/>
            <a:ext cx="10130064" cy="2273659"/>
          </a:xfrm>
          <a:prstGeom prst="rect">
            <a:avLst/>
          </a:prstGeom>
          <a:noFill/>
          <a:ln>
            <a:noFill/>
          </a:ln>
        </p:spPr>
        <p:txBody>
          <a:bodyPr anchorCtr="0" anchor="t" bIns="45700" lIns="91425" spcFirstLastPara="1" rIns="91425" wrap="square" tIns="45700">
            <a:spAutoFit/>
          </a:bodyPr>
          <a:lstStyle/>
          <a:p>
            <a:pPr indent="0" lvl="0" marL="0" marR="0" rtl="0" algn="l">
              <a:lnSpc>
                <a:spcPct val="150000"/>
              </a:lnSpc>
              <a:spcBef>
                <a:spcPts val="0"/>
              </a:spcBef>
              <a:spcAft>
                <a:spcPts val="0"/>
              </a:spcAft>
              <a:buNone/>
            </a:pPr>
            <a:r>
              <a:rPr b="0" i="0" lang="ja-JP" sz="1050" u="none" cap="none" strike="noStrike">
                <a:solidFill>
                  <a:schemeClr val="dk1"/>
                </a:solidFill>
                <a:latin typeface="Meiryo"/>
                <a:ea typeface="Meiryo"/>
                <a:cs typeface="Meiryo"/>
                <a:sym typeface="Meiryo"/>
              </a:rPr>
              <a:t>「暮らしや学校をより良くする（DXする）」をテーマに、デジタル技術（※1）を活用した作品（アイデア or プロダクト）を制作し、次のデータを申し込みフォームから送信してください。なお、作品について制作者に問合せをする場合がありますので、確実に連絡が取れる連絡先（電話番号・メール）を必ず明記してください。</a:t>
            </a:r>
            <a:endParaRPr b="0" i="0" sz="1050" u="none" cap="none" strike="noStrike">
              <a:solidFill>
                <a:schemeClr val="dk1"/>
              </a:solidFill>
              <a:latin typeface="Meiryo"/>
              <a:ea typeface="Meiryo"/>
              <a:cs typeface="Meiryo"/>
              <a:sym typeface="Meiryo"/>
            </a:endParaRPr>
          </a:p>
          <a:p>
            <a:pPr indent="0" lvl="0" marL="0" marR="0" rtl="0" algn="l">
              <a:lnSpc>
                <a:spcPct val="150000"/>
              </a:lnSpc>
              <a:spcBef>
                <a:spcPts val="0"/>
              </a:spcBef>
              <a:spcAft>
                <a:spcPts val="0"/>
              </a:spcAft>
              <a:buNone/>
            </a:pPr>
            <a:r>
              <a:rPr b="0" i="0" lang="ja-JP" sz="1050" u="none" cap="none" strike="noStrike">
                <a:solidFill>
                  <a:schemeClr val="dk1"/>
                </a:solidFill>
                <a:latin typeface="Meiryo"/>
                <a:ea typeface="Meiryo"/>
                <a:cs typeface="Meiryo"/>
                <a:sym typeface="Meiryo"/>
              </a:rPr>
              <a:t>（※1）デジタル技術については例えばIoT、AI（生成系/人工知能）、3Dモデリング、VR、AR、ロボット、クラウドなど。ジャンル・領域は特に問いません。</a:t>
            </a:r>
            <a:endParaRPr/>
          </a:p>
          <a:p>
            <a:pPr indent="0" lvl="0" marL="0" marR="0" rtl="0" algn="l">
              <a:lnSpc>
                <a:spcPct val="150000"/>
              </a:lnSpc>
              <a:spcBef>
                <a:spcPts val="0"/>
              </a:spcBef>
              <a:spcAft>
                <a:spcPts val="0"/>
              </a:spcAft>
              <a:buNone/>
            </a:pPr>
            <a:r>
              <a:t/>
            </a:r>
            <a:endParaRPr b="0" i="0" sz="1050" u="none" cap="none" strike="noStrike">
              <a:solidFill>
                <a:schemeClr val="dk1"/>
              </a:solidFill>
              <a:latin typeface="Meiryo"/>
              <a:ea typeface="Meiryo"/>
              <a:cs typeface="Meiryo"/>
              <a:sym typeface="Meiryo"/>
            </a:endParaRPr>
          </a:p>
          <a:p>
            <a:pPr indent="0" lvl="0" marL="0" marR="0" rtl="0" algn="l">
              <a:lnSpc>
                <a:spcPct val="150000"/>
              </a:lnSpc>
              <a:spcBef>
                <a:spcPts val="0"/>
              </a:spcBef>
              <a:spcAft>
                <a:spcPts val="0"/>
              </a:spcAft>
              <a:buNone/>
            </a:pPr>
            <a:r>
              <a:rPr b="1" i="0" lang="ja-JP" sz="1050" u="none" cap="none" strike="noStrike">
                <a:solidFill>
                  <a:schemeClr val="dk1"/>
                </a:solidFill>
                <a:latin typeface="Meiryo"/>
                <a:ea typeface="Meiryo"/>
                <a:cs typeface="Meiryo"/>
                <a:sym typeface="Meiryo"/>
              </a:rPr>
              <a:t>①応募用紙（必須）</a:t>
            </a:r>
            <a:endParaRPr/>
          </a:p>
          <a:p>
            <a:pPr indent="0" lvl="0" marL="0" marR="0" rtl="0" algn="l">
              <a:lnSpc>
                <a:spcPct val="150000"/>
              </a:lnSpc>
              <a:spcBef>
                <a:spcPts val="0"/>
              </a:spcBef>
              <a:spcAft>
                <a:spcPts val="0"/>
              </a:spcAft>
              <a:buNone/>
            </a:pPr>
            <a:r>
              <a:rPr b="1" i="0" lang="ja-JP" sz="1050" u="none" cap="none" strike="noStrike">
                <a:solidFill>
                  <a:schemeClr val="dk1"/>
                </a:solidFill>
                <a:latin typeface="Meiryo"/>
                <a:ea typeface="Meiryo"/>
                <a:cs typeface="Meiryo"/>
                <a:sym typeface="Meiryo"/>
              </a:rPr>
              <a:t>②作品説明補足資料（任意）</a:t>
            </a:r>
            <a:endParaRPr/>
          </a:p>
          <a:p>
            <a:pPr indent="0" lvl="0" marL="0" marR="0" rtl="0" algn="l">
              <a:lnSpc>
                <a:spcPct val="150000"/>
              </a:lnSpc>
              <a:spcBef>
                <a:spcPts val="0"/>
              </a:spcBef>
              <a:spcAft>
                <a:spcPts val="0"/>
              </a:spcAft>
              <a:buNone/>
            </a:pPr>
            <a:r>
              <a:rPr b="0" i="0" lang="ja-JP" sz="1050" u="none" cap="none" strike="noStrike">
                <a:solidFill>
                  <a:schemeClr val="dk1"/>
                </a:solidFill>
                <a:latin typeface="Meiryo"/>
                <a:ea typeface="Meiryo"/>
                <a:cs typeface="Meiryo"/>
                <a:sym typeface="Meiryo"/>
              </a:rPr>
              <a:t>※①②すべて審査対象となります。</a:t>
            </a:r>
            <a:endParaRPr b="0" i="0" sz="1050" u="none" cap="none" strike="noStrike">
              <a:solidFill>
                <a:schemeClr val="dk1"/>
              </a:solidFill>
              <a:latin typeface="Meiryo"/>
              <a:ea typeface="Meiryo"/>
              <a:cs typeface="Meiryo"/>
              <a:sym typeface="Meiryo"/>
            </a:endParaRPr>
          </a:p>
          <a:p>
            <a:pPr indent="0" lvl="0" marL="0" marR="0" rtl="0" algn="l">
              <a:lnSpc>
                <a:spcPct val="150000"/>
              </a:lnSpc>
              <a:spcBef>
                <a:spcPts val="0"/>
              </a:spcBef>
              <a:spcAft>
                <a:spcPts val="0"/>
              </a:spcAft>
              <a:buNone/>
            </a:pPr>
            <a:r>
              <a:t/>
            </a:r>
            <a:endParaRPr b="0" i="0" sz="1050" u="none" cap="none" strike="noStrike">
              <a:solidFill>
                <a:schemeClr val="dk1"/>
              </a:solidFill>
              <a:latin typeface="Meiryo"/>
              <a:ea typeface="Meiryo"/>
              <a:cs typeface="Meiryo"/>
              <a:sym typeface="Meiryo"/>
            </a:endParaRPr>
          </a:p>
          <a:p>
            <a:pPr indent="0" lvl="0" marL="0" marR="0" rtl="0" algn="l">
              <a:lnSpc>
                <a:spcPct val="150000"/>
              </a:lnSpc>
              <a:spcBef>
                <a:spcPts val="0"/>
              </a:spcBef>
              <a:spcAft>
                <a:spcPts val="0"/>
              </a:spcAft>
              <a:buNone/>
            </a:pPr>
            <a:r>
              <a:t/>
            </a:r>
            <a:endParaRPr b="0" i="0" sz="1050" u="none" cap="none" strike="noStrike">
              <a:solidFill>
                <a:schemeClr val="dk1"/>
              </a:solidFill>
              <a:latin typeface="Meiryo"/>
              <a:ea typeface="Meiryo"/>
              <a:cs typeface="Meiryo"/>
              <a:sym typeface="Meiryo"/>
            </a:endParaRPr>
          </a:p>
        </p:txBody>
      </p:sp>
      <p:sp>
        <p:nvSpPr>
          <p:cNvPr id="112" name="Google Shape;112;p8"/>
          <p:cNvSpPr txBox="1"/>
          <p:nvPr/>
        </p:nvSpPr>
        <p:spPr>
          <a:xfrm>
            <a:off x="393700" y="3779837"/>
            <a:ext cx="9958614" cy="2031285"/>
          </a:xfrm>
          <a:prstGeom prst="rect">
            <a:avLst/>
          </a:prstGeom>
          <a:noFill/>
          <a:ln cap="flat" cmpd="sng" w="9525">
            <a:solidFill>
              <a:schemeClr val="accent1"/>
            </a:solidFill>
            <a:prstDash val="dash"/>
            <a:round/>
            <a:headEnd len="sm" w="sm" type="none"/>
            <a:tailEnd len="sm" w="sm" type="none"/>
          </a:ln>
        </p:spPr>
        <p:txBody>
          <a:bodyPr anchorCtr="0" anchor="t" bIns="45700" lIns="91425" spcFirstLastPara="1" rIns="91425" wrap="square" tIns="45700">
            <a:spAutoFit/>
          </a:bodyPr>
          <a:lstStyle/>
          <a:p>
            <a:pPr indent="0" lvl="0" marL="0" marR="0" rtl="0" algn="l">
              <a:lnSpc>
                <a:spcPct val="150000"/>
              </a:lnSpc>
              <a:spcBef>
                <a:spcPts val="0"/>
              </a:spcBef>
              <a:spcAft>
                <a:spcPts val="0"/>
              </a:spcAft>
              <a:buNone/>
            </a:pPr>
            <a:r>
              <a:rPr b="1" i="0" lang="ja-JP" sz="1050" u="none" cap="none" strike="noStrike">
                <a:solidFill>
                  <a:schemeClr val="dk1"/>
                </a:solidFill>
                <a:latin typeface="Meiryo"/>
                <a:ea typeface="Meiryo"/>
                <a:cs typeface="Meiryo"/>
                <a:sym typeface="Meiryo"/>
              </a:rPr>
              <a:t>①応募用紙（必須）</a:t>
            </a:r>
            <a:endParaRPr/>
          </a:p>
          <a:p>
            <a:pPr indent="-171450" lvl="1" marL="628650" marR="0" rtl="0" algn="l">
              <a:lnSpc>
                <a:spcPct val="150000"/>
              </a:lnSpc>
              <a:spcBef>
                <a:spcPts val="0"/>
              </a:spcBef>
              <a:spcAft>
                <a:spcPts val="0"/>
              </a:spcAft>
              <a:buClr>
                <a:schemeClr val="dk1"/>
              </a:buClr>
              <a:buSzPts val="1800"/>
              <a:buFont typeface="Arial"/>
              <a:buChar char="•"/>
            </a:pPr>
            <a:r>
              <a:rPr b="0" i="0" lang="ja-JP" sz="1050" u="none" cap="none" strike="noStrike">
                <a:solidFill>
                  <a:schemeClr val="dk1"/>
                </a:solidFill>
                <a:latin typeface="Meiryo"/>
                <a:ea typeface="Meiryo"/>
                <a:cs typeface="Meiryo"/>
                <a:sym typeface="Meiryo"/>
              </a:rPr>
              <a:t>応募前に必ず 公式WEB より応募用紙をダウンロードの上、ご記入ください。なお、作成にあたっては、必ず電子媒体をご使用ください（手書き不可）。</a:t>
            </a:r>
            <a:endParaRPr/>
          </a:p>
          <a:p>
            <a:pPr indent="-171450" lvl="1" marL="628650" marR="0" rtl="0" algn="l">
              <a:lnSpc>
                <a:spcPct val="150000"/>
              </a:lnSpc>
              <a:spcBef>
                <a:spcPts val="0"/>
              </a:spcBef>
              <a:spcAft>
                <a:spcPts val="0"/>
              </a:spcAft>
              <a:buClr>
                <a:schemeClr val="dk1"/>
              </a:buClr>
              <a:buSzPts val="1800"/>
              <a:buFont typeface="Arial"/>
              <a:buChar char="•"/>
            </a:pPr>
            <a:r>
              <a:rPr b="0" i="0" lang="ja-JP" sz="1050" u="none" cap="none" strike="noStrike">
                <a:solidFill>
                  <a:schemeClr val="dk1"/>
                </a:solidFill>
                <a:latin typeface="Meiryo"/>
                <a:ea typeface="Meiryo"/>
                <a:cs typeface="Meiryo"/>
                <a:sym typeface="Meiryo"/>
              </a:rPr>
              <a:t>すべての項目について、漏れなく記入してください。書類に不備があった場合は、応募無効となることがございます。ご注意ください。</a:t>
            </a:r>
            <a:endParaRPr b="1" i="0" sz="1050" u="none" cap="none" strike="noStrike">
              <a:solidFill>
                <a:srgbClr val="FF6300"/>
              </a:solidFill>
              <a:latin typeface="Meiryo"/>
              <a:ea typeface="Meiryo"/>
              <a:cs typeface="Meiryo"/>
              <a:sym typeface="Meiryo"/>
            </a:endParaRPr>
          </a:p>
          <a:p>
            <a:pPr indent="-171450" lvl="1" marL="628650" marR="0" rtl="0" algn="l">
              <a:lnSpc>
                <a:spcPct val="150000"/>
              </a:lnSpc>
              <a:spcBef>
                <a:spcPts val="0"/>
              </a:spcBef>
              <a:spcAft>
                <a:spcPts val="0"/>
              </a:spcAft>
              <a:buClr>
                <a:srgbClr val="FF6300"/>
              </a:buClr>
              <a:buSzPts val="1800"/>
              <a:buFont typeface="Arial"/>
              <a:buChar char="•"/>
            </a:pPr>
            <a:r>
              <a:rPr b="1" i="0" lang="ja-JP" sz="1050" u="none" cap="none" strike="noStrike">
                <a:solidFill>
                  <a:srgbClr val="FF6300"/>
                </a:solidFill>
                <a:latin typeface="Meiryo"/>
                <a:ea typeface="Meiryo"/>
                <a:cs typeface="Meiryo"/>
                <a:sym typeface="Meiryo"/>
              </a:rPr>
              <a:t>過去に発表・受賞した作品も応募可能です。ただし、発表時点から応募時までに作品のアップデートを行っている場合に限ります。</a:t>
            </a:r>
            <a:endParaRPr/>
          </a:p>
          <a:p>
            <a:pPr indent="-171450" lvl="1" marL="628650" marR="0" rtl="0" algn="l">
              <a:lnSpc>
                <a:spcPct val="150000"/>
              </a:lnSpc>
              <a:spcBef>
                <a:spcPts val="0"/>
              </a:spcBef>
              <a:spcAft>
                <a:spcPts val="0"/>
              </a:spcAft>
              <a:buClr>
                <a:srgbClr val="FF6300"/>
              </a:buClr>
              <a:buSzPts val="1800"/>
              <a:buFont typeface="Arial"/>
              <a:buChar char="•"/>
            </a:pPr>
            <a:r>
              <a:rPr b="1" i="0" lang="ja-JP" sz="1050" u="none" cap="none" strike="noStrike">
                <a:solidFill>
                  <a:srgbClr val="FF6300"/>
                </a:solidFill>
                <a:latin typeface="Meiryo"/>
                <a:ea typeface="Meiryo"/>
                <a:cs typeface="Meiryo"/>
                <a:sym typeface="Meiryo"/>
              </a:rPr>
              <a:t>第1回デジタル学園祭「全国情報教育コンテスト」のファイナリスト作品は応募できません。</a:t>
            </a:r>
            <a:endParaRPr/>
          </a:p>
          <a:p>
            <a:pPr indent="-171450" lvl="1" marL="628650" marR="0" rtl="0" algn="l">
              <a:lnSpc>
                <a:spcPct val="150000"/>
              </a:lnSpc>
              <a:spcBef>
                <a:spcPts val="0"/>
              </a:spcBef>
              <a:spcAft>
                <a:spcPts val="0"/>
              </a:spcAft>
              <a:buClr>
                <a:srgbClr val="FF6300"/>
              </a:buClr>
              <a:buSzPts val="1800"/>
              <a:buFont typeface="Arial"/>
              <a:buChar char="•"/>
            </a:pPr>
            <a:r>
              <a:rPr b="1" i="0" lang="ja-JP" sz="1050" u="none" cap="none" strike="noStrike">
                <a:solidFill>
                  <a:srgbClr val="FF6300"/>
                </a:solidFill>
                <a:latin typeface="Meiryo"/>
                <a:ea typeface="Meiryo"/>
                <a:cs typeface="Meiryo"/>
                <a:sym typeface="Meiryo"/>
              </a:rPr>
              <a:t>第1回デジタル学園祭「全国情報教育コンテスト」に落選した作品は、作品のアップデートを行っている場合に限り応募可能です。</a:t>
            </a:r>
            <a:endParaRPr b="0" i="0" sz="1050" u="none" cap="none" strike="noStrike">
              <a:solidFill>
                <a:schemeClr val="dk1"/>
              </a:solidFill>
              <a:latin typeface="Meiryo"/>
              <a:ea typeface="Meiryo"/>
              <a:cs typeface="Meiryo"/>
              <a:sym typeface="Meiryo"/>
            </a:endParaRPr>
          </a:p>
          <a:p>
            <a:pPr indent="0" lvl="0" marL="0" marR="0" rtl="0" algn="l">
              <a:lnSpc>
                <a:spcPct val="150000"/>
              </a:lnSpc>
              <a:spcBef>
                <a:spcPts val="0"/>
              </a:spcBef>
              <a:spcAft>
                <a:spcPts val="0"/>
              </a:spcAft>
              <a:buNone/>
            </a:pPr>
            <a:r>
              <a:rPr b="1" i="0" lang="ja-JP" sz="1050" u="none" cap="none" strike="noStrike">
                <a:solidFill>
                  <a:schemeClr val="dk1"/>
                </a:solidFill>
                <a:latin typeface="Meiryo"/>
                <a:ea typeface="Meiryo"/>
                <a:cs typeface="Meiryo"/>
                <a:sym typeface="Meiryo"/>
              </a:rPr>
              <a:t>②作品説明補足資料（任意）</a:t>
            </a:r>
            <a:endParaRPr/>
          </a:p>
          <a:p>
            <a:pPr indent="-171450" lvl="1" marL="628650" marR="0" rtl="0" algn="l">
              <a:lnSpc>
                <a:spcPct val="150000"/>
              </a:lnSpc>
              <a:spcBef>
                <a:spcPts val="0"/>
              </a:spcBef>
              <a:spcAft>
                <a:spcPts val="0"/>
              </a:spcAft>
              <a:buClr>
                <a:schemeClr val="dk1"/>
              </a:buClr>
              <a:buSzPts val="1800"/>
              <a:buFont typeface="Arial"/>
              <a:buChar char="•"/>
            </a:pPr>
            <a:r>
              <a:rPr b="0" i="0" lang="ja-JP" sz="1050" u="none" cap="none" strike="noStrike">
                <a:solidFill>
                  <a:schemeClr val="dk1"/>
                </a:solidFill>
                <a:latin typeface="Meiryo"/>
                <a:ea typeface="Meiryo"/>
                <a:cs typeface="Meiryo"/>
                <a:sym typeface="Meiryo"/>
              </a:rPr>
              <a:t>応募用紙項目の内容を補足する資料を別途提出することも可能です。補足資料の形式は問いません。</a:t>
            </a:r>
            <a:endParaRPr b="0" i="0" sz="1050" u="none" cap="none" strike="noStrike">
              <a:solidFill>
                <a:schemeClr val="dk1"/>
              </a:solidFill>
              <a:latin typeface="Meiryo"/>
              <a:ea typeface="Meiryo"/>
              <a:cs typeface="Meiryo"/>
              <a:sym typeface="Meiryo"/>
            </a:endParaRPr>
          </a:p>
        </p:txBody>
      </p:sp>
      <p:sp>
        <p:nvSpPr>
          <p:cNvPr id="113" name="Google Shape;113;p8"/>
          <p:cNvSpPr/>
          <p:nvPr/>
        </p:nvSpPr>
        <p:spPr>
          <a:xfrm>
            <a:off x="393700" y="1043569"/>
            <a:ext cx="4335236" cy="514350"/>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1" i="0" lang="ja-JP" sz="1800" u="none" cap="none" strike="noStrike">
                <a:solidFill>
                  <a:schemeClr val="lt1"/>
                </a:solidFill>
                <a:latin typeface="Century Gothic"/>
                <a:ea typeface="Century Gothic"/>
                <a:cs typeface="Century Gothic"/>
                <a:sym typeface="Century Gothic"/>
              </a:rPr>
              <a:t>提出時、本ページは削除してください</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9"/>
          <p:cNvSpPr txBox="1"/>
          <p:nvPr>
            <p:ph idx="12" type="sldNum"/>
          </p:nvPr>
        </p:nvSpPr>
        <p:spPr>
          <a:xfrm>
            <a:off x="3974306" y="7194550"/>
            <a:ext cx="2743200" cy="365125"/>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fld id="{00000000-1234-1234-1234-123412341234}" type="slidenum">
              <a:rPr lang="ja-JP"/>
              <a:t>‹#›</a:t>
            </a:fld>
            <a:endParaRPr/>
          </a:p>
        </p:txBody>
      </p:sp>
      <p:sp>
        <p:nvSpPr>
          <p:cNvPr id="119" name="Google Shape;119;p9"/>
          <p:cNvSpPr txBox="1"/>
          <p:nvPr/>
        </p:nvSpPr>
        <p:spPr>
          <a:xfrm>
            <a:off x="393700" y="276225"/>
            <a:ext cx="3221355" cy="257763"/>
          </a:xfrm>
          <a:prstGeom prst="rect">
            <a:avLst/>
          </a:prstGeom>
          <a:noFill/>
          <a:ln>
            <a:noFill/>
          </a:ln>
        </p:spPr>
        <p:txBody>
          <a:bodyPr anchorCtr="0" anchor="t" bIns="0" lIns="0" spcFirstLastPara="1" rIns="0" wrap="square" tIns="11425">
            <a:spAutoFit/>
          </a:bodyPr>
          <a:lstStyle/>
          <a:p>
            <a:pPr indent="0" lvl="0" marL="12700" marR="0" rtl="0" algn="l">
              <a:spcBef>
                <a:spcPts val="0"/>
              </a:spcBef>
              <a:spcAft>
                <a:spcPts val="0"/>
              </a:spcAft>
              <a:buNone/>
            </a:pPr>
            <a:r>
              <a:rPr b="1" i="0" lang="ja-JP" sz="1600" u="none" cap="none" strike="noStrike">
                <a:solidFill>
                  <a:schemeClr val="dk1"/>
                </a:solidFill>
                <a:latin typeface="Meiryo"/>
                <a:ea typeface="Meiryo"/>
                <a:cs typeface="Meiryo"/>
                <a:sym typeface="Meiryo"/>
              </a:rPr>
              <a:t>応募作品</a:t>
            </a:r>
            <a:endParaRPr b="1" i="0" sz="1600" u="none" cap="none" strike="noStrike">
              <a:solidFill>
                <a:schemeClr val="dk1"/>
              </a:solidFill>
              <a:latin typeface="Meiryo"/>
              <a:ea typeface="Meiryo"/>
              <a:cs typeface="Meiryo"/>
              <a:sym typeface="Meiryo"/>
            </a:endParaRPr>
          </a:p>
        </p:txBody>
      </p:sp>
      <p:sp>
        <p:nvSpPr>
          <p:cNvPr id="120" name="Google Shape;120;p9"/>
          <p:cNvSpPr/>
          <p:nvPr/>
        </p:nvSpPr>
        <p:spPr>
          <a:xfrm>
            <a:off x="1554800" y="2927337"/>
            <a:ext cx="7582212" cy="1705001"/>
          </a:xfrm>
          <a:prstGeom prst="rect">
            <a:avLst/>
          </a:prstGeom>
          <a:noFill/>
          <a:ln cap="flat" cmpd="sng" w="38100">
            <a:solidFill>
              <a:srgbClr val="FFD72A"/>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entury Gothic"/>
              <a:ea typeface="Century Gothic"/>
              <a:cs typeface="Century Gothic"/>
              <a:sym typeface="Century Gothic"/>
            </a:endParaRPr>
          </a:p>
        </p:txBody>
      </p:sp>
      <p:sp>
        <p:nvSpPr>
          <p:cNvPr id="121" name="Google Shape;121;p9"/>
          <p:cNvSpPr txBox="1"/>
          <p:nvPr/>
        </p:nvSpPr>
        <p:spPr>
          <a:xfrm>
            <a:off x="4484959" y="3502838"/>
            <a:ext cx="1723549" cy="553998"/>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i="0" lang="ja-JP" sz="3000" u="none" cap="none" strike="noStrike">
                <a:solidFill>
                  <a:schemeClr val="dk1"/>
                </a:solidFill>
                <a:latin typeface="Meiryo"/>
                <a:ea typeface="Meiryo"/>
                <a:cs typeface="Meiryo"/>
                <a:sym typeface="Meiryo"/>
              </a:rPr>
              <a:t>応募作品</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テーマ">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テーマ">
  <a:themeElements>
    <a:clrScheme name="ユーザー定義 2">
      <a:dk1>
        <a:srgbClr val="000000"/>
      </a:dk1>
      <a:lt1>
        <a:srgbClr val="FFFFFF"/>
      </a:lt1>
      <a:dk2>
        <a:srgbClr val="44546A"/>
      </a:dk2>
      <a:lt2>
        <a:srgbClr val="E7E6E6"/>
      </a:lt2>
      <a:accent1>
        <a:srgbClr val="FFC32F"/>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2023-02-27T05:57:48Z</dcterms:created>
</cp:coreProperties>
</file>