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6"/>
  </p:notesMasterIdLst>
  <p:handoutMasterIdLst>
    <p:handoutMasterId r:id="rId17"/>
  </p:handoutMasterIdLst>
  <p:sldIdLst>
    <p:sldId id="13166" r:id="rId2"/>
    <p:sldId id="13152" r:id="rId3"/>
    <p:sldId id="9478" r:id="rId4"/>
    <p:sldId id="9480" r:id="rId5"/>
    <p:sldId id="9482" r:id="rId6"/>
    <p:sldId id="13172" r:id="rId7"/>
    <p:sldId id="13169" r:id="rId8"/>
    <p:sldId id="13167" r:id="rId9"/>
    <p:sldId id="13168" r:id="rId10"/>
    <p:sldId id="13153" r:id="rId11"/>
    <p:sldId id="9479" r:id="rId12"/>
    <p:sldId id="13159" r:id="rId13"/>
    <p:sldId id="13161" r:id="rId14"/>
    <p:sldId id="13162" r:id="rId15"/>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608625-8F8F-C538-7DFD-0139BE2325EA}" name="KS1212" initials="KK" userId="S::ks1212@app.kyoto-seika.ac.jp::e8ab2d87-2705-4cff-809f-c6b8650220c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300"/>
    <a:srgbClr val="ECFFDA"/>
    <a:srgbClr val="FFFFCC"/>
    <a:srgbClr val="E4F8FE"/>
    <a:srgbClr val="408AD6"/>
    <a:srgbClr val="3F8BD6"/>
    <a:srgbClr val="00DEF0"/>
    <a:srgbClr val="FFF5E8"/>
    <a:srgbClr val="FFF4E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48" autoAdjust="0"/>
    <p:restoredTop sz="96259" autoAdjust="0"/>
  </p:normalViewPr>
  <p:slideViewPr>
    <p:cSldViewPr snapToGrid="0">
      <p:cViewPr varScale="1">
        <p:scale>
          <a:sx n="112" d="100"/>
          <a:sy n="112" d="100"/>
        </p:scale>
        <p:origin x="944" y="184"/>
      </p:cViewPr>
      <p:guideLst>
        <p:guide orient="horz" pos="2381"/>
        <p:guide pos="3368"/>
      </p:guideLst>
    </p:cSldViewPr>
  </p:slideViewPr>
  <p:outlineViewPr>
    <p:cViewPr>
      <p:scale>
        <a:sx n="33" d="100"/>
        <a:sy n="33" d="100"/>
      </p:scale>
      <p:origin x="0" y="-18216"/>
    </p:cViewPr>
  </p:outlineViewPr>
  <p:notesTextViewPr>
    <p:cViewPr>
      <p:scale>
        <a:sx n="1" d="1"/>
        <a:sy n="1" d="1"/>
      </p:scale>
      <p:origin x="0" y="0"/>
    </p:cViewPr>
  </p:notesTextViewPr>
  <p:sorterViewPr>
    <p:cViewPr>
      <p:scale>
        <a:sx n="1" d="1"/>
        <a:sy n="1" d="1"/>
      </p:scale>
      <p:origin x="0" y="0"/>
    </p:cViewPr>
  </p:sorterViewPr>
  <p:notesViewPr>
    <p:cSldViewPr snapToGrid="0">
      <p:cViewPr varScale="1">
        <p:scale>
          <a:sx n="81" d="100"/>
          <a:sy n="81" d="100"/>
        </p:scale>
        <p:origin x="286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A8BDD6D-5820-4B65-8A75-DA706855B9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5632ECF-BB8A-4A7A-99F4-D5BEEA1E929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BCF8B4-9730-4984-85D7-1D00484A66B5}" type="datetimeFigureOut">
              <a:rPr kumimoji="1" lang="ja-JP" altLang="en-US" smtClean="0"/>
              <a:t>2024/9/3</a:t>
            </a:fld>
            <a:endParaRPr kumimoji="1" lang="ja-JP" altLang="en-US"/>
          </a:p>
        </p:txBody>
      </p:sp>
      <p:sp>
        <p:nvSpPr>
          <p:cNvPr id="4" name="フッター プレースホルダー 3">
            <a:extLst>
              <a:ext uri="{FF2B5EF4-FFF2-40B4-BE49-F238E27FC236}">
                <a16:creationId xmlns:a16="http://schemas.microsoft.com/office/drawing/2014/main" id="{ACAA6E74-17BC-49B5-BE2B-C427216C30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F30330E-2E9C-4C5C-8414-0AD2A947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BEF137A-A595-49E3-9BC0-518F65ECEB26}" type="slidenum">
              <a:rPr kumimoji="1" lang="ja-JP" altLang="en-US" smtClean="0"/>
              <a:t>‹#›</a:t>
            </a:fld>
            <a:endParaRPr kumimoji="1" lang="ja-JP" altLang="en-US"/>
          </a:p>
        </p:txBody>
      </p:sp>
    </p:spTree>
    <p:extLst>
      <p:ext uri="{BB962C8B-B14F-4D97-AF65-F5344CB8AC3E}">
        <p14:creationId xmlns:p14="http://schemas.microsoft.com/office/powerpoint/2010/main" val="2243304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297E7-901B-4905-9A9B-369545019B76}" type="datetimeFigureOut">
              <a:rPr kumimoji="1" lang="ja-JP" altLang="en-US" smtClean="0"/>
              <a:t>2024/9/3</a:t>
            </a:fld>
            <a:endParaRPr kumimoji="1" lang="ja-JP" altLang="en-US"/>
          </a:p>
        </p:txBody>
      </p:sp>
      <p:sp>
        <p:nvSpPr>
          <p:cNvPr id="4" name="スライド イメージ プレースホルダー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C8A988-C37C-4A12-A80A-5336C78E87AC}" type="slidenum">
              <a:rPr kumimoji="1" lang="ja-JP" altLang="en-US" smtClean="0"/>
              <a:t>‹#›</a:t>
            </a:fld>
            <a:endParaRPr kumimoji="1" lang="ja-JP" altLang="en-US"/>
          </a:p>
        </p:txBody>
      </p:sp>
    </p:spTree>
    <p:extLst>
      <p:ext uri="{BB962C8B-B14F-4D97-AF65-F5344CB8AC3E}">
        <p14:creationId xmlns:p14="http://schemas.microsoft.com/office/powerpoint/2010/main" val="1526409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80000" y="900000"/>
            <a:ext cx="6120000" cy="540000"/>
          </a:xfrm>
        </p:spPr>
        <p:txBody>
          <a:bodyPr lIns="0" tIns="0" rIns="0" bIns="0" anchor="t">
            <a:normAutofit/>
          </a:bodyPr>
          <a:lstStyle>
            <a:lvl1pPr algn="l">
              <a:defRPr sz="3600" b="1"/>
            </a:lvl1pPr>
          </a:lstStyle>
          <a:p>
            <a:r>
              <a:rPr lang="ja-JP" altLang="en-US" dirty="0"/>
              <a:t>見出しが入ります</a:t>
            </a:r>
            <a:endParaRPr lang="en-US" dirty="0"/>
          </a:p>
        </p:txBody>
      </p:sp>
      <p:sp>
        <p:nvSpPr>
          <p:cNvPr id="22" name="コンテンツ プレースホルダー 21">
            <a:extLst>
              <a:ext uri="{FF2B5EF4-FFF2-40B4-BE49-F238E27FC236}">
                <a16:creationId xmlns:a16="http://schemas.microsoft.com/office/drawing/2014/main" id="{CF95BB08-FD3E-4E6E-BDD3-E51780D760B6}"/>
              </a:ext>
            </a:extLst>
          </p:cNvPr>
          <p:cNvSpPr>
            <a:spLocks noGrp="1"/>
          </p:cNvSpPr>
          <p:nvPr>
            <p:ph sz="quarter" idx="11" hasCustomPrompt="1"/>
          </p:nvPr>
        </p:nvSpPr>
        <p:spPr>
          <a:xfrm>
            <a:off x="1260000" y="2810208"/>
            <a:ext cx="8405906" cy="2019624"/>
          </a:xfrm>
        </p:spPr>
        <p:txBody>
          <a:bodyPr lIns="0" tIns="0" rIns="0" bIns="0">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sz="1000">
                <a:latin typeface="+mn-ea"/>
                <a:ea typeface="+mn-ea"/>
              </a:defRPr>
            </a:lvl1pPr>
            <a:lvl2pPr>
              <a:defRPr sz="1000">
                <a:latin typeface="+mn-ea"/>
                <a:ea typeface="+mn-ea"/>
              </a:defRPr>
            </a:lvl2pPr>
            <a:lvl3pPr>
              <a:defRPr sz="1000">
                <a:latin typeface="+mn-ea"/>
                <a:ea typeface="+mn-ea"/>
              </a:defRPr>
            </a:lvl3pPr>
            <a:lvl4pPr>
              <a:defRPr sz="1000">
                <a:latin typeface="+mn-ea"/>
                <a:ea typeface="+mn-ea"/>
              </a:defRPr>
            </a:lvl4pPr>
            <a:lvl5pPr>
              <a:defRPr sz="1000">
                <a:latin typeface="+mn-ea"/>
                <a:ea typeface="+mn-ea"/>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12" name="コンテンツ プレースホルダー 21">
            <a:extLst>
              <a:ext uri="{FF2B5EF4-FFF2-40B4-BE49-F238E27FC236}">
                <a16:creationId xmlns:a16="http://schemas.microsoft.com/office/drawing/2014/main" id="{E1F3EBDD-4A4A-41B9-8D90-48BD049028AA}"/>
              </a:ext>
            </a:extLst>
          </p:cNvPr>
          <p:cNvSpPr>
            <a:spLocks noGrp="1"/>
          </p:cNvSpPr>
          <p:nvPr>
            <p:ph sz="quarter" idx="13" hasCustomPrompt="1"/>
          </p:nvPr>
        </p:nvSpPr>
        <p:spPr>
          <a:xfrm>
            <a:off x="1260000" y="2376000"/>
            <a:ext cx="8405906" cy="260452"/>
          </a:xfrm>
        </p:spPr>
        <p:txBody>
          <a:bodyPr lIns="0" tIns="0" rIns="0" bIns="0">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sz="1400" b="1">
                <a:latin typeface="+mn-ea"/>
                <a:ea typeface="+mn-ea"/>
              </a:defRPr>
            </a:lvl1pPr>
            <a:lvl2pPr>
              <a:defRPr sz="1000">
                <a:latin typeface="+mn-ea"/>
                <a:ea typeface="+mn-ea"/>
              </a:defRPr>
            </a:lvl2pPr>
            <a:lvl3pPr>
              <a:defRPr sz="1000">
                <a:latin typeface="+mn-ea"/>
                <a:ea typeface="+mn-ea"/>
              </a:defRPr>
            </a:lvl3pPr>
            <a:lvl4pPr>
              <a:defRPr sz="1000">
                <a:latin typeface="+mn-ea"/>
                <a:ea typeface="+mn-ea"/>
              </a:defRPr>
            </a:lvl4pPr>
            <a:lvl5pPr>
              <a:defRPr sz="1000">
                <a:latin typeface="+mn-ea"/>
                <a:ea typeface="+mn-ea"/>
              </a:defRPr>
            </a:lvl5pPr>
          </a:lstStyle>
          <a:p>
            <a:r>
              <a:rPr lang="ja-JP" altLang="en-US" dirty="0"/>
              <a:t>サブタイトルが入ます</a:t>
            </a:r>
            <a:endParaRPr lang="en-US" altLang="ja-JP" dirty="0"/>
          </a:p>
        </p:txBody>
      </p:sp>
      <p:sp>
        <p:nvSpPr>
          <p:cNvPr id="13" name="コンテンツ プレースホルダー 21">
            <a:extLst>
              <a:ext uri="{FF2B5EF4-FFF2-40B4-BE49-F238E27FC236}">
                <a16:creationId xmlns:a16="http://schemas.microsoft.com/office/drawing/2014/main" id="{05828BE1-40D2-4222-8FD8-82C6D832F70E}"/>
              </a:ext>
            </a:extLst>
          </p:cNvPr>
          <p:cNvSpPr>
            <a:spLocks noGrp="1"/>
          </p:cNvSpPr>
          <p:nvPr>
            <p:ph sz="quarter" idx="14" hasCustomPrompt="1"/>
          </p:nvPr>
        </p:nvSpPr>
        <p:spPr>
          <a:xfrm>
            <a:off x="1260000" y="5700552"/>
            <a:ext cx="8405906" cy="765010"/>
          </a:xfrm>
        </p:spPr>
        <p:txBody>
          <a:bodyPr lIns="0" tIns="0" rIns="0" bIns="0">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sz="1000">
                <a:latin typeface="+mn-ea"/>
                <a:ea typeface="+mn-ea"/>
              </a:defRPr>
            </a:lvl1pPr>
            <a:lvl2pPr>
              <a:defRPr sz="1000">
                <a:latin typeface="+mn-ea"/>
                <a:ea typeface="+mn-ea"/>
              </a:defRPr>
            </a:lvl2pPr>
            <a:lvl3pPr>
              <a:defRPr sz="1000">
                <a:latin typeface="+mn-ea"/>
                <a:ea typeface="+mn-ea"/>
              </a:defRPr>
            </a:lvl3pPr>
            <a:lvl4pPr>
              <a:defRPr sz="1000">
                <a:latin typeface="+mn-ea"/>
                <a:ea typeface="+mn-ea"/>
              </a:defRPr>
            </a:lvl4pPr>
            <a:lvl5pPr>
              <a:defRPr sz="1000">
                <a:latin typeface="+mn-ea"/>
                <a:ea typeface="+mn-ea"/>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14" name="コンテンツ プレースホルダー 21">
            <a:extLst>
              <a:ext uri="{FF2B5EF4-FFF2-40B4-BE49-F238E27FC236}">
                <a16:creationId xmlns:a16="http://schemas.microsoft.com/office/drawing/2014/main" id="{06622B06-4E3B-4A68-895A-FC1FA7FE9A8A}"/>
              </a:ext>
            </a:extLst>
          </p:cNvPr>
          <p:cNvSpPr>
            <a:spLocks noGrp="1"/>
          </p:cNvSpPr>
          <p:nvPr>
            <p:ph sz="quarter" idx="15" hasCustomPrompt="1"/>
          </p:nvPr>
        </p:nvSpPr>
        <p:spPr>
          <a:xfrm>
            <a:off x="1260000" y="5266344"/>
            <a:ext cx="8405906" cy="260452"/>
          </a:xfrm>
        </p:spPr>
        <p:txBody>
          <a:bodyPr lIns="0" tIns="0" rIns="0" bIns="0">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sz="1400" b="1">
                <a:latin typeface="+mn-ea"/>
                <a:ea typeface="+mn-ea"/>
              </a:defRPr>
            </a:lvl1pPr>
            <a:lvl2pPr>
              <a:defRPr sz="1000">
                <a:latin typeface="+mn-ea"/>
                <a:ea typeface="+mn-ea"/>
              </a:defRPr>
            </a:lvl2pPr>
            <a:lvl3pPr>
              <a:defRPr sz="1000">
                <a:latin typeface="+mn-ea"/>
                <a:ea typeface="+mn-ea"/>
              </a:defRPr>
            </a:lvl3pPr>
            <a:lvl4pPr>
              <a:defRPr sz="1000">
                <a:latin typeface="+mn-ea"/>
                <a:ea typeface="+mn-ea"/>
              </a:defRPr>
            </a:lvl4pPr>
            <a:lvl5pPr>
              <a:defRPr sz="1000">
                <a:latin typeface="+mn-ea"/>
                <a:ea typeface="+mn-ea"/>
              </a:defRPr>
            </a:lvl5pPr>
          </a:lstStyle>
          <a:p>
            <a:r>
              <a:rPr lang="ja-JP" altLang="en-US" dirty="0"/>
              <a:t>サブタイトルが入ます</a:t>
            </a:r>
            <a:endParaRPr lang="en-US" altLang="ja-JP" dirty="0"/>
          </a:p>
        </p:txBody>
      </p:sp>
      <p:sp>
        <p:nvSpPr>
          <p:cNvPr id="3" name="スライド番号プレースホルダー 5">
            <a:extLst>
              <a:ext uri="{FF2B5EF4-FFF2-40B4-BE49-F238E27FC236}">
                <a16:creationId xmlns:a16="http://schemas.microsoft.com/office/drawing/2014/main" id="{1A20CABA-7433-03C3-AF93-6A9C047193E0}"/>
              </a:ext>
            </a:extLst>
          </p:cNvPr>
          <p:cNvSpPr>
            <a:spLocks noGrp="1"/>
          </p:cNvSpPr>
          <p:nvPr>
            <p:ph type="sldNum" sz="quarter" idx="4"/>
          </p:nvPr>
        </p:nvSpPr>
        <p:spPr>
          <a:xfrm>
            <a:off x="3974306" y="7194550"/>
            <a:ext cx="2743200" cy="365125"/>
          </a:xfrm>
          <a:prstGeom prst="rect">
            <a:avLst/>
          </a:prstGeom>
        </p:spPr>
        <p:txBody>
          <a:bodyPr vert="horz" lIns="91440" tIns="45720" rIns="91440" bIns="45720" rtlCol="0" anchor="ctr"/>
          <a:lstStyle>
            <a:lvl1pPr algn="ctr">
              <a:defRPr sz="700" b="0" u="sng">
                <a:solidFill>
                  <a:schemeClr val="tx1">
                    <a:lumMod val="75000"/>
                    <a:lumOff val="25000"/>
                  </a:schemeClr>
                </a:solidFill>
              </a:defRPr>
            </a:lvl1pPr>
          </a:lstStyle>
          <a:p>
            <a:fld id="{DF44EA4A-4EDC-CC4A-87DD-3A1EE7A3F92D}" type="slidenum">
              <a:rPr lang="ja-JP" altLang="en-US" smtClean="0"/>
              <a:pPr/>
              <a:t>‹#›</a:t>
            </a:fld>
            <a:endParaRPr lang="ja-JP" altLang="en-US"/>
          </a:p>
        </p:txBody>
      </p:sp>
    </p:spTree>
    <p:extLst>
      <p:ext uri="{BB962C8B-B14F-4D97-AF65-F5344CB8AC3E}">
        <p14:creationId xmlns:p14="http://schemas.microsoft.com/office/powerpoint/2010/main" val="2985498826"/>
      </p:ext>
    </p:extLst>
  </p:cSld>
  <p:clrMapOvr>
    <a:masterClrMapping/>
  </p:clrMapOvr>
  <p:extLst>
    <p:ext uri="{DCECCB84-F9BA-43D5-87BE-67443E8EF086}">
      <p15:sldGuideLst xmlns:p15="http://schemas.microsoft.com/office/powerpoint/2012/main">
        <p15:guide id="1" orient="horz" pos="2381" userDrawn="1">
          <p15:clr>
            <a:srgbClr val="FBAE40"/>
          </p15:clr>
        </p15:guide>
        <p15:guide id="2" pos="336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タイトル スライド">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4DC1950-0CDF-DF85-4883-89831638550B}"/>
              </a:ext>
            </a:extLst>
          </p:cNvPr>
          <p:cNvSpPr/>
          <p:nvPr userDrawn="1"/>
        </p:nvSpPr>
        <p:spPr>
          <a:xfrm>
            <a:off x="0" y="0"/>
            <a:ext cx="10693400" cy="733425"/>
          </a:xfrm>
          <a:prstGeom prst="rect">
            <a:avLst/>
          </a:prstGeom>
          <a:solidFill>
            <a:srgbClr val="FFC32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4E40179-6BA5-87D8-D2EA-3C7A13D640ED}"/>
              </a:ext>
            </a:extLst>
          </p:cNvPr>
          <p:cNvSpPr/>
          <p:nvPr userDrawn="1"/>
        </p:nvSpPr>
        <p:spPr>
          <a:xfrm>
            <a:off x="0" y="348713"/>
            <a:ext cx="288000" cy="36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ライド番号プレースホルダー 5">
            <a:extLst>
              <a:ext uri="{FF2B5EF4-FFF2-40B4-BE49-F238E27FC236}">
                <a16:creationId xmlns:a16="http://schemas.microsoft.com/office/drawing/2014/main" id="{BC855C66-635B-06A1-88B4-5496212DCBED}"/>
              </a:ext>
            </a:extLst>
          </p:cNvPr>
          <p:cNvSpPr>
            <a:spLocks noGrp="1"/>
          </p:cNvSpPr>
          <p:nvPr>
            <p:ph type="sldNum" sz="quarter" idx="4"/>
          </p:nvPr>
        </p:nvSpPr>
        <p:spPr>
          <a:xfrm>
            <a:off x="3974306" y="7194550"/>
            <a:ext cx="2743200" cy="365125"/>
          </a:xfrm>
          <a:prstGeom prst="rect">
            <a:avLst/>
          </a:prstGeom>
        </p:spPr>
        <p:txBody>
          <a:bodyPr vert="horz" lIns="91440" tIns="45720" rIns="91440" bIns="45720" rtlCol="0" anchor="ctr"/>
          <a:lstStyle>
            <a:lvl1pPr algn="ctr">
              <a:defRPr sz="700" b="0" u="sng">
                <a:solidFill>
                  <a:schemeClr val="tx1">
                    <a:lumMod val="75000"/>
                    <a:lumOff val="25000"/>
                  </a:schemeClr>
                </a:solidFill>
              </a:defRPr>
            </a:lvl1pPr>
          </a:lstStyle>
          <a:p>
            <a:fld id="{DF44EA4A-4EDC-CC4A-87DD-3A1EE7A3F92D}" type="slidenum">
              <a:rPr lang="ja-JP" altLang="en-US" smtClean="0"/>
              <a:pPr/>
              <a:t>‹#›</a:t>
            </a:fld>
            <a:endParaRPr lang="ja-JP" altLang="en-US"/>
          </a:p>
        </p:txBody>
      </p:sp>
      <p:pic>
        <p:nvPicPr>
          <p:cNvPr id="4" name="図 3">
            <a:extLst>
              <a:ext uri="{FF2B5EF4-FFF2-40B4-BE49-F238E27FC236}">
                <a16:creationId xmlns:a16="http://schemas.microsoft.com/office/drawing/2014/main" id="{33D743CC-11A4-872F-1D1D-59D785DDA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43897" y="189524"/>
            <a:ext cx="1044808" cy="353429"/>
          </a:xfrm>
          <a:prstGeom prst="rect">
            <a:avLst/>
          </a:prstGeom>
        </p:spPr>
      </p:pic>
    </p:spTree>
    <p:extLst>
      <p:ext uri="{BB962C8B-B14F-4D97-AF65-F5344CB8AC3E}">
        <p14:creationId xmlns:p14="http://schemas.microsoft.com/office/powerpoint/2010/main" val="530601730"/>
      </p:ext>
    </p:extLst>
  </p:cSld>
  <p:clrMapOvr>
    <a:masterClrMapping/>
  </p:clrMapOvr>
  <p:extLst>
    <p:ext uri="{DCECCB84-F9BA-43D5-87BE-67443E8EF086}">
      <p15:sldGuideLst xmlns:p15="http://schemas.microsoft.com/office/powerpoint/2012/main">
        <p15:guide id="1" orient="horz" pos="2381">
          <p15:clr>
            <a:srgbClr val="FBAE40"/>
          </p15:clr>
        </p15:guide>
        <p15:guide id="2" pos="336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905AFF00-EDA2-4A5B-9868-7DE29707C062}"/>
              </a:ext>
            </a:extLst>
          </p:cNvPr>
          <p:cNvSpPr/>
          <p:nvPr userDrawn="1"/>
        </p:nvSpPr>
        <p:spPr>
          <a:xfrm>
            <a:off x="-887" y="0"/>
            <a:ext cx="5346000" cy="7559675"/>
          </a:xfrm>
          <a:prstGeom prst="rect">
            <a:avLst/>
          </a:prstGeom>
          <a:solidFill>
            <a:srgbClr val="FFC3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 name="Title 1"/>
          <p:cNvSpPr>
            <a:spLocks noGrp="1"/>
          </p:cNvSpPr>
          <p:nvPr>
            <p:ph type="ctrTitle" hasCustomPrompt="1"/>
          </p:nvPr>
        </p:nvSpPr>
        <p:spPr>
          <a:xfrm>
            <a:off x="6048000" y="1800000"/>
            <a:ext cx="4009336" cy="1315503"/>
          </a:xfrm>
        </p:spPr>
        <p:txBody>
          <a:bodyPr lIns="0" tIns="0" rIns="0" bIns="0" anchor="t">
            <a:normAutofit/>
          </a:bodyPr>
          <a:lstStyle>
            <a:lvl1pPr algn="l">
              <a:defRPr sz="4500" b="1"/>
            </a:lvl1pPr>
          </a:lstStyle>
          <a:p>
            <a:r>
              <a:rPr lang="ja-JP" altLang="en-US" dirty="0"/>
              <a:t>ビジネス</a:t>
            </a:r>
            <a:br>
              <a:rPr lang="en-US" altLang="ja-JP" dirty="0"/>
            </a:br>
            <a:r>
              <a:rPr lang="ja-JP" altLang="en-US" dirty="0"/>
              <a:t>テンプレート</a:t>
            </a:r>
            <a:endParaRPr lang="en-US" dirty="0"/>
          </a:p>
        </p:txBody>
      </p:sp>
      <p:sp>
        <p:nvSpPr>
          <p:cNvPr id="3" name="Subtitle 2"/>
          <p:cNvSpPr>
            <a:spLocks noGrp="1"/>
          </p:cNvSpPr>
          <p:nvPr>
            <p:ph type="subTitle" idx="1" hasCustomPrompt="1"/>
          </p:nvPr>
        </p:nvSpPr>
        <p:spPr>
          <a:xfrm>
            <a:off x="6048000" y="4444172"/>
            <a:ext cx="4009336" cy="315670"/>
          </a:xfrm>
        </p:spPr>
        <p:txBody>
          <a:bodyPr lIns="0" tIns="0" rIns="0" bIns="0">
            <a:normAutofit/>
          </a:bodyPr>
          <a:lstStyle>
            <a:lvl1pPr marL="0" indent="0" algn="l">
              <a:buNone/>
              <a:defRPr sz="1400" b="1"/>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dirty="0"/>
              <a:t>サブタイトルが入ります</a:t>
            </a:r>
            <a:endParaRPr lang="en-US" dirty="0"/>
          </a:p>
        </p:txBody>
      </p:sp>
      <p:sp>
        <p:nvSpPr>
          <p:cNvPr id="19" name="図プレースホルダー 18">
            <a:extLst>
              <a:ext uri="{FF2B5EF4-FFF2-40B4-BE49-F238E27FC236}">
                <a16:creationId xmlns:a16="http://schemas.microsoft.com/office/drawing/2014/main" id="{889233AB-9B4F-45C8-AFB5-3385CBF6194E}"/>
              </a:ext>
            </a:extLst>
          </p:cNvPr>
          <p:cNvSpPr>
            <a:spLocks noGrp="1"/>
          </p:cNvSpPr>
          <p:nvPr>
            <p:ph type="pic" sz="quarter" idx="10"/>
          </p:nvPr>
        </p:nvSpPr>
        <p:spPr>
          <a:xfrm flipH="1">
            <a:off x="5345113" y="0"/>
            <a:ext cx="5345113" cy="7559675"/>
          </a:xfrm>
          <a:prstGeom prst="snip1Rect">
            <a:avLst>
              <a:gd name="adj" fmla="val 0"/>
            </a:avLst>
          </a:prstGeom>
        </p:spPr>
        <p:txBody>
          <a:bodyPr/>
          <a:lstStyle/>
          <a:p>
            <a:r>
              <a:rPr kumimoji="1" lang="ja-JP" altLang="en-US"/>
              <a:t>アイコンをクリックして図を追加</a:t>
            </a:r>
          </a:p>
        </p:txBody>
      </p:sp>
      <p:sp>
        <p:nvSpPr>
          <p:cNvPr id="22" name="コンテンツ プレースホルダー 21">
            <a:extLst>
              <a:ext uri="{FF2B5EF4-FFF2-40B4-BE49-F238E27FC236}">
                <a16:creationId xmlns:a16="http://schemas.microsoft.com/office/drawing/2014/main" id="{CF95BB08-FD3E-4E6E-BDD3-E51780D760B6}"/>
              </a:ext>
            </a:extLst>
          </p:cNvPr>
          <p:cNvSpPr>
            <a:spLocks noGrp="1"/>
          </p:cNvSpPr>
          <p:nvPr>
            <p:ph sz="quarter" idx="11" hasCustomPrompt="1"/>
          </p:nvPr>
        </p:nvSpPr>
        <p:spPr>
          <a:xfrm>
            <a:off x="6047300" y="4759325"/>
            <a:ext cx="4009513" cy="1000125"/>
          </a:xfrm>
        </p:spPr>
        <p:txBody>
          <a:bodyPr lIns="0" tIns="0" rIns="0" bIns="0">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sz="1000">
                <a:latin typeface="+mn-ea"/>
                <a:ea typeface="+mn-ea"/>
              </a:defRPr>
            </a:lvl1pPr>
            <a:lvl2pPr>
              <a:defRPr sz="1000">
                <a:latin typeface="+mn-ea"/>
                <a:ea typeface="+mn-ea"/>
              </a:defRPr>
            </a:lvl2pPr>
            <a:lvl3pPr>
              <a:defRPr sz="1000">
                <a:latin typeface="+mn-ea"/>
                <a:ea typeface="+mn-ea"/>
              </a:defRPr>
            </a:lvl3pPr>
            <a:lvl4pPr>
              <a:defRPr sz="1000">
                <a:latin typeface="+mn-ea"/>
                <a:ea typeface="+mn-ea"/>
              </a:defRPr>
            </a:lvl4pPr>
            <a:lvl5pPr>
              <a:defRPr sz="1000">
                <a:latin typeface="+mn-ea"/>
                <a:ea typeface="+mn-ea"/>
              </a:defRPr>
            </a:lvl5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4" name="スライド番号プレースホルダー 5">
            <a:extLst>
              <a:ext uri="{FF2B5EF4-FFF2-40B4-BE49-F238E27FC236}">
                <a16:creationId xmlns:a16="http://schemas.microsoft.com/office/drawing/2014/main" id="{BCB51EFD-5C9E-307C-E04A-DF3009ABED57}"/>
              </a:ext>
            </a:extLst>
          </p:cNvPr>
          <p:cNvSpPr>
            <a:spLocks noGrp="1"/>
          </p:cNvSpPr>
          <p:nvPr>
            <p:ph type="sldNum" sz="quarter" idx="4"/>
          </p:nvPr>
        </p:nvSpPr>
        <p:spPr>
          <a:xfrm>
            <a:off x="3974306" y="7194550"/>
            <a:ext cx="2743200" cy="365125"/>
          </a:xfrm>
          <a:prstGeom prst="rect">
            <a:avLst/>
          </a:prstGeom>
        </p:spPr>
        <p:txBody>
          <a:bodyPr vert="horz" lIns="91440" tIns="45720" rIns="91440" bIns="45720" rtlCol="0" anchor="ctr"/>
          <a:lstStyle>
            <a:lvl1pPr algn="ctr">
              <a:defRPr sz="700" b="0" u="sng">
                <a:solidFill>
                  <a:schemeClr val="tx1">
                    <a:lumMod val="75000"/>
                    <a:lumOff val="25000"/>
                  </a:schemeClr>
                </a:solidFill>
              </a:defRPr>
            </a:lvl1pPr>
          </a:lstStyle>
          <a:p>
            <a:fld id="{DF44EA4A-4EDC-CC4A-87DD-3A1EE7A3F92D}" type="slidenum">
              <a:rPr lang="ja-JP" altLang="en-US" smtClean="0"/>
              <a:pPr/>
              <a:t>‹#›</a:t>
            </a:fld>
            <a:endParaRPr lang="ja-JP" altLang="en-US"/>
          </a:p>
        </p:txBody>
      </p:sp>
      <p:sp>
        <p:nvSpPr>
          <p:cNvPr id="5" name="テキスト ボックス 4">
            <a:extLst>
              <a:ext uri="{FF2B5EF4-FFF2-40B4-BE49-F238E27FC236}">
                <a16:creationId xmlns:a16="http://schemas.microsoft.com/office/drawing/2014/main" id="{B2D010BF-EF70-215C-64D8-2204C5E0B7BA}"/>
              </a:ext>
            </a:extLst>
          </p:cNvPr>
          <p:cNvSpPr txBox="1"/>
          <p:nvPr userDrawn="1"/>
        </p:nvSpPr>
        <p:spPr>
          <a:xfrm>
            <a:off x="6822769" y="7331537"/>
            <a:ext cx="3667671" cy="107722"/>
          </a:xfrm>
          <a:prstGeom prst="rect">
            <a:avLst/>
          </a:prstGeom>
          <a:noFill/>
        </p:spPr>
        <p:txBody>
          <a:bodyPr wrap="none" lIns="0" tIns="0" rIns="0" bIns="0" rtlCol="0">
            <a:spAutoFit/>
          </a:bodyPr>
          <a:lstStyle/>
          <a:p>
            <a:pPr algn="l"/>
            <a:r>
              <a:rPr lang="ja-JP" altLang="en-US" sz="700" b="0" i="0">
                <a:solidFill>
                  <a:schemeClr val="tx1">
                    <a:lumMod val="75000"/>
                    <a:lumOff val="25000"/>
                  </a:schemeClr>
                </a:solidFill>
                <a:latin typeface="Yu Gothic" panose="020B0400000000000000" pitchFamily="34" charset="-128"/>
                <a:ea typeface="Yu Gothic" panose="020B0400000000000000" pitchFamily="34" charset="-128"/>
                <a:cs typeface="Arial Unicode MS" pitchFamily="50" charset="-128"/>
              </a:rPr>
              <a:t>Ⓒ </a:t>
            </a:r>
            <a:r>
              <a:rPr lang="en" altLang="ja-JP" sz="700" b="0" i="0" dirty="0">
                <a:solidFill>
                  <a:schemeClr val="tx1">
                    <a:lumMod val="75000"/>
                    <a:lumOff val="25000"/>
                  </a:schemeClr>
                </a:solidFill>
                <a:latin typeface="Yu Gothic" panose="020B0400000000000000" pitchFamily="34" charset="-128"/>
                <a:ea typeface="Yu Gothic" panose="020B0400000000000000" pitchFamily="34" charset="-128"/>
                <a:cs typeface="Arial Unicode MS" pitchFamily="50" charset="-128"/>
              </a:rPr>
              <a:t>Digital learning experience / </a:t>
            </a:r>
            <a:r>
              <a:rPr lang="en-US" altLang="ja-JP" sz="700" b="0" i="0" dirty="0">
                <a:solidFill>
                  <a:schemeClr val="tx1">
                    <a:lumMod val="75000"/>
                    <a:lumOff val="25000"/>
                  </a:schemeClr>
                </a:solidFill>
                <a:latin typeface="Yu Gothic" panose="020B0400000000000000" pitchFamily="34" charset="-128"/>
                <a:ea typeface="Yu Gothic" panose="020B0400000000000000" pitchFamily="34" charset="-128"/>
                <a:cs typeface="Arial Unicode MS" pitchFamily="50" charset="-128"/>
              </a:rPr>
              <a:t>HAKUHODO  Inc, All  Rights  Reserved.</a:t>
            </a:r>
            <a:r>
              <a:rPr lang="ja-JP" altLang="en-US" sz="700" b="0" i="0" baseline="0" dirty="0">
                <a:solidFill>
                  <a:schemeClr val="tx1">
                    <a:lumMod val="75000"/>
                    <a:lumOff val="25000"/>
                  </a:schemeClr>
                </a:solidFill>
                <a:latin typeface="Yu Gothic" panose="020B0400000000000000" pitchFamily="34" charset="-128"/>
                <a:ea typeface="Yu Gothic" panose="020B0400000000000000" pitchFamily="34" charset="-128"/>
                <a:cs typeface="Arial Unicode MS" pitchFamily="50" charset="-128"/>
              </a:rPr>
              <a:t> </a:t>
            </a:r>
            <a:r>
              <a:rPr lang="en-US" altLang="ja-JP" sz="700" b="0" i="0" baseline="0" dirty="0">
                <a:solidFill>
                  <a:schemeClr val="tx1">
                    <a:lumMod val="75000"/>
                    <a:lumOff val="25000"/>
                  </a:schemeClr>
                </a:solidFill>
                <a:latin typeface="Yu Gothic" panose="020B0400000000000000" pitchFamily="34" charset="-128"/>
                <a:ea typeface="Yu Gothic" panose="020B0400000000000000" pitchFamily="34" charset="-128"/>
                <a:cs typeface="Arial Unicode MS" pitchFamily="50" charset="-128"/>
              </a:rPr>
              <a:t>| </a:t>
            </a:r>
            <a:r>
              <a:rPr lang="en-US" altLang="ja-JP" sz="700" b="0" i="0" dirty="0">
                <a:solidFill>
                  <a:schemeClr val="tx1">
                    <a:lumMod val="75000"/>
                    <a:lumOff val="25000"/>
                  </a:schemeClr>
                </a:solidFill>
                <a:latin typeface="Yu Gothic" panose="020B0400000000000000" pitchFamily="34" charset="-128"/>
                <a:ea typeface="Yu Gothic" panose="020B0400000000000000" pitchFamily="34" charset="-128"/>
              </a:rPr>
              <a:t>CONFIDENTIAL</a:t>
            </a:r>
            <a:endParaRPr lang="ja-JP" altLang="en-US" sz="700" b="0" i="0" dirty="0">
              <a:solidFill>
                <a:schemeClr val="tx1">
                  <a:lumMod val="75000"/>
                  <a:lumOff val="25000"/>
                </a:schemeClr>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14325590"/>
      </p:ext>
    </p:extLst>
  </p:cSld>
  <p:clrMapOvr>
    <a:masterClrMapping/>
  </p:clrMapOvr>
  <p:extLst>
    <p:ext uri="{DCECCB84-F9BA-43D5-87BE-67443E8EF086}">
      <p15:sldGuideLst xmlns:p15="http://schemas.microsoft.com/office/powerpoint/2012/main">
        <p15:guide id="1" orient="horz" pos="2381">
          <p15:clr>
            <a:srgbClr val="FBAE40"/>
          </p15:clr>
        </p15:guide>
        <p15:guide id="2" pos="3367">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4EEB2B0-9F6B-4A82-94B7-1A7E66165901}" type="slidenum">
              <a:rPr kumimoji="1" lang="ja-JP" altLang="en-US" smtClean="0"/>
              <a:t>‹#›</a:t>
            </a:fld>
            <a:endParaRPr kumimoji="1" lang="ja-JP" altLang="en-US"/>
          </a:p>
        </p:txBody>
      </p:sp>
    </p:spTree>
    <p:extLst>
      <p:ext uri="{BB962C8B-B14F-4D97-AF65-F5344CB8AC3E}">
        <p14:creationId xmlns:p14="http://schemas.microsoft.com/office/powerpoint/2010/main" val="255218718"/>
      </p:ext>
    </p:extLst>
  </p:cSld>
  <p:clrMap bg1="lt1" tx1="dk1" bg2="lt2" tx2="dk2" accent1="accent1" accent2="accent2" accent3="accent3" accent4="accent4" accent5="accent5" accent6="accent6" hlink="hlink" folHlink="folHlink"/>
  <p:sldLayoutIdLst>
    <p:sldLayoutId id="2147483673" r:id="rId1"/>
    <p:sldLayoutId id="2147483680" r:id="rId2"/>
    <p:sldLayoutId id="2147483681" r:id="rId3"/>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4B3F12C-9BA2-3477-EC58-10E97271BCB0}"/>
              </a:ext>
            </a:extLst>
          </p:cNvPr>
          <p:cNvSpPr>
            <a:spLocks noGrp="1"/>
          </p:cNvSpPr>
          <p:nvPr>
            <p:ph type="sldNum" sz="quarter" idx="4"/>
          </p:nvPr>
        </p:nvSpPr>
        <p:spPr/>
        <p:txBody>
          <a:bodyPr/>
          <a:lstStyle/>
          <a:p>
            <a:fld id="{DF44EA4A-4EDC-CC4A-87DD-3A1EE7A3F92D}" type="slidenum">
              <a:rPr lang="ja-JP" altLang="en-US" smtClean="0"/>
              <a:pPr/>
              <a:t>0</a:t>
            </a:fld>
            <a:endParaRPr lang="ja-JP" altLang="en-US"/>
          </a:p>
        </p:txBody>
      </p:sp>
      <p:sp>
        <p:nvSpPr>
          <p:cNvPr id="8" name="テキスト ボックス 7">
            <a:extLst>
              <a:ext uri="{FF2B5EF4-FFF2-40B4-BE49-F238E27FC236}">
                <a16:creationId xmlns:a16="http://schemas.microsoft.com/office/drawing/2014/main" id="{DB338C14-B0CB-23F5-AF95-CFBE62A85C5E}"/>
              </a:ext>
            </a:extLst>
          </p:cNvPr>
          <p:cNvSpPr txBox="1"/>
          <p:nvPr/>
        </p:nvSpPr>
        <p:spPr>
          <a:xfrm>
            <a:off x="524669" y="2612557"/>
            <a:ext cx="9642474" cy="600164"/>
          </a:xfrm>
          <a:prstGeom prst="rect">
            <a:avLst/>
          </a:prstGeom>
          <a:noFill/>
        </p:spPr>
        <p:txBody>
          <a:bodyPr wrap="square" rtlCol="0">
            <a:spAutoFit/>
          </a:bodyPr>
          <a:lstStyle/>
          <a:p>
            <a:pPr algn="ctr">
              <a:lnSpc>
                <a:spcPct val="150000"/>
              </a:lnSpc>
            </a:pPr>
            <a:r>
              <a:rPr kumimoji="1" lang="ja-JP" altLang="en-US" sz="2400">
                <a:latin typeface="Meiryo" panose="020B0604030504040204" pitchFamily="34" charset="-128"/>
                <a:ea typeface="Meiryo" panose="020B0604030504040204" pitchFamily="34" charset="-128"/>
              </a:rPr>
              <a:t>デジタル学園祭</a:t>
            </a:r>
            <a:endParaRPr kumimoji="1" lang="en-US" altLang="ja-JP" sz="2400" dirty="0">
              <a:latin typeface="Meiryo" panose="020B0604030504040204" pitchFamily="34" charset="-128"/>
              <a:ea typeface="Meiryo" panose="020B0604030504040204" pitchFamily="34" charset="-128"/>
            </a:endParaRPr>
          </a:p>
        </p:txBody>
      </p:sp>
      <p:pic>
        <p:nvPicPr>
          <p:cNvPr id="10" name="図 9">
            <a:extLst>
              <a:ext uri="{FF2B5EF4-FFF2-40B4-BE49-F238E27FC236}">
                <a16:creationId xmlns:a16="http://schemas.microsoft.com/office/drawing/2014/main" id="{6FFD9320-B872-4C2E-C175-905754CEEBF6}"/>
              </a:ext>
            </a:extLst>
          </p:cNvPr>
          <p:cNvPicPr>
            <a:picLocks noChangeAspect="1"/>
          </p:cNvPicPr>
          <p:nvPr/>
        </p:nvPicPr>
        <p:blipFill>
          <a:blip r:embed="rId2"/>
          <a:stretch>
            <a:fillRect/>
          </a:stretch>
        </p:blipFill>
        <p:spPr>
          <a:xfrm>
            <a:off x="5443463" y="6687671"/>
            <a:ext cx="1272345" cy="563169"/>
          </a:xfrm>
          <a:prstGeom prst="rect">
            <a:avLst/>
          </a:prstGeom>
        </p:spPr>
      </p:pic>
      <p:cxnSp>
        <p:nvCxnSpPr>
          <p:cNvPr id="11" name="直線コネクタ 10">
            <a:extLst>
              <a:ext uri="{FF2B5EF4-FFF2-40B4-BE49-F238E27FC236}">
                <a16:creationId xmlns:a16="http://schemas.microsoft.com/office/drawing/2014/main" id="{9009CFA1-6803-1103-0B05-730375CA3273}"/>
              </a:ext>
            </a:extLst>
          </p:cNvPr>
          <p:cNvCxnSpPr/>
          <p:nvPr/>
        </p:nvCxnSpPr>
        <p:spPr>
          <a:xfrm>
            <a:off x="393700" y="2405759"/>
            <a:ext cx="9673665" cy="0"/>
          </a:xfrm>
          <a:prstGeom prst="line">
            <a:avLst/>
          </a:prstGeom>
          <a:ln w="349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2EA9CA2C-1C6D-03EA-6521-FE32634EFA4C}"/>
              </a:ext>
            </a:extLst>
          </p:cNvPr>
          <p:cNvCxnSpPr/>
          <p:nvPr/>
        </p:nvCxnSpPr>
        <p:spPr>
          <a:xfrm>
            <a:off x="393700" y="4626178"/>
            <a:ext cx="9673665" cy="0"/>
          </a:xfrm>
          <a:prstGeom prst="line">
            <a:avLst/>
          </a:prstGeom>
          <a:ln w="34925">
            <a:solidFill>
              <a:srgbClr val="FFC000"/>
            </a:solidFill>
          </a:ln>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BE0D82B6-8A1B-3895-D729-902FFD76FAF8}"/>
              </a:ext>
            </a:extLst>
          </p:cNvPr>
          <p:cNvPicPr>
            <a:picLocks noChangeAspect="1"/>
          </p:cNvPicPr>
          <p:nvPr/>
        </p:nvPicPr>
        <p:blipFill>
          <a:blip r:embed="rId3"/>
          <a:stretch>
            <a:fillRect/>
          </a:stretch>
        </p:blipFill>
        <p:spPr>
          <a:xfrm>
            <a:off x="3903226" y="6726776"/>
            <a:ext cx="1327306" cy="467773"/>
          </a:xfrm>
          <a:prstGeom prst="rect">
            <a:avLst/>
          </a:prstGeom>
        </p:spPr>
      </p:pic>
      <p:sp>
        <p:nvSpPr>
          <p:cNvPr id="14" name="テキスト ボックス 13">
            <a:extLst>
              <a:ext uri="{FF2B5EF4-FFF2-40B4-BE49-F238E27FC236}">
                <a16:creationId xmlns:a16="http://schemas.microsoft.com/office/drawing/2014/main" id="{71B28B05-7F96-9A46-A995-10F9927E9B43}"/>
              </a:ext>
            </a:extLst>
          </p:cNvPr>
          <p:cNvSpPr txBox="1"/>
          <p:nvPr/>
        </p:nvSpPr>
        <p:spPr>
          <a:xfrm>
            <a:off x="524669" y="3212721"/>
            <a:ext cx="9642474" cy="1138773"/>
          </a:xfrm>
          <a:prstGeom prst="rect">
            <a:avLst/>
          </a:prstGeom>
          <a:noFill/>
        </p:spPr>
        <p:txBody>
          <a:bodyPr wrap="square" rtlCol="0">
            <a:spAutoFit/>
          </a:bodyPr>
          <a:lstStyle/>
          <a:p>
            <a:pPr algn="ctr"/>
            <a:r>
              <a:rPr kumimoji="1" lang="ja-JP" altLang="en-US" sz="3400" b="1">
                <a:latin typeface="Meiryo" panose="020B0604030504040204" pitchFamily="34" charset="-128"/>
                <a:ea typeface="Meiryo" panose="020B0604030504040204" pitchFamily="34" charset="-128"/>
              </a:rPr>
              <a:t>「全国情報教育コンテスト</a:t>
            </a:r>
            <a:r>
              <a:rPr kumimoji="1" lang="en-US" altLang="ja-JP" sz="3400" b="1" dirty="0">
                <a:latin typeface="Meiryo" panose="020B0604030504040204" pitchFamily="34" charset="-128"/>
                <a:ea typeface="Meiryo" panose="020B0604030504040204" pitchFamily="34" charset="-128"/>
              </a:rPr>
              <a:t>2024</a:t>
            </a:r>
            <a:r>
              <a:rPr kumimoji="1" lang="ja-JP" altLang="en-US" sz="3400" b="1">
                <a:latin typeface="Meiryo" panose="020B0604030504040204" pitchFamily="34" charset="-128"/>
                <a:ea typeface="Meiryo" panose="020B0604030504040204" pitchFamily="34" charset="-128"/>
              </a:rPr>
              <a:t>」</a:t>
            </a:r>
            <a:endParaRPr kumimoji="1" lang="en-US" altLang="ja-JP" sz="3400" b="1" dirty="0">
              <a:latin typeface="Meiryo" panose="020B0604030504040204" pitchFamily="34" charset="-128"/>
              <a:ea typeface="Meiryo" panose="020B0604030504040204" pitchFamily="34" charset="-128"/>
            </a:endParaRPr>
          </a:p>
          <a:p>
            <a:pPr algn="ctr"/>
            <a:r>
              <a:rPr kumimoji="1" lang="ja-JP" altLang="en-US" sz="3400" b="1">
                <a:latin typeface="Meiryo" panose="020B0604030504040204" pitchFamily="34" charset="-128"/>
                <a:ea typeface="Meiryo" panose="020B0604030504040204" pitchFamily="34" charset="-128"/>
              </a:rPr>
              <a:t>−応募用紙−</a:t>
            </a:r>
            <a:endParaRPr kumimoji="1" lang="ja-JP" altLang="en-US" sz="34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894432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9</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応募作品</a:t>
            </a:r>
            <a:endParaRPr lang="en-US" altLang="ja-JP" sz="1600" b="1" kern="0" spc="-5"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FF4A6837-D1FC-C520-30FC-75CCBBDBB764}"/>
              </a:ext>
            </a:extLst>
          </p:cNvPr>
          <p:cNvSpPr/>
          <p:nvPr/>
        </p:nvSpPr>
        <p:spPr>
          <a:xfrm>
            <a:off x="1554800" y="2927337"/>
            <a:ext cx="7582212" cy="1705001"/>
          </a:xfrm>
          <a:prstGeom prst="rect">
            <a:avLst/>
          </a:prstGeom>
          <a:noFill/>
          <a:ln w="38100">
            <a:solidFill>
              <a:srgbClr val="FFD7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38F29B8-AA80-DC05-0259-0644D018A422}"/>
              </a:ext>
            </a:extLst>
          </p:cNvPr>
          <p:cNvSpPr txBox="1"/>
          <p:nvPr/>
        </p:nvSpPr>
        <p:spPr>
          <a:xfrm>
            <a:off x="4484959" y="3502838"/>
            <a:ext cx="1723549" cy="553998"/>
          </a:xfrm>
          <a:prstGeom prst="rect">
            <a:avLst/>
          </a:prstGeom>
          <a:noFill/>
        </p:spPr>
        <p:txBody>
          <a:bodyPr wrap="none" rtlCol="0">
            <a:spAutoFit/>
          </a:bodyPr>
          <a:lstStyle/>
          <a:p>
            <a:pPr algn="ctr"/>
            <a:r>
              <a:rPr kumimoji="1" lang="ja-JP" altLang="en-US" sz="3000" b="1">
                <a:latin typeface="Meiryo" panose="020B0604030504040204" pitchFamily="34" charset="-128"/>
                <a:ea typeface="Meiryo" panose="020B0604030504040204" pitchFamily="34" charset="-128"/>
              </a:rPr>
              <a:t>応募作品</a:t>
            </a:r>
          </a:p>
        </p:txBody>
      </p:sp>
    </p:spTree>
    <p:extLst>
      <p:ext uri="{BB962C8B-B14F-4D97-AF65-F5344CB8AC3E}">
        <p14:creationId xmlns:p14="http://schemas.microsoft.com/office/powerpoint/2010/main" val="303550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三角形 18">
            <a:extLst>
              <a:ext uri="{FF2B5EF4-FFF2-40B4-BE49-F238E27FC236}">
                <a16:creationId xmlns:a16="http://schemas.microsoft.com/office/drawing/2014/main" id="{3DEAF0FD-370B-A454-66BF-34582A2EC34B}"/>
              </a:ext>
            </a:extLst>
          </p:cNvPr>
          <p:cNvSpPr/>
          <p:nvPr/>
        </p:nvSpPr>
        <p:spPr>
          <a:xfrm rot="13309374">
            <a:off x="8211563" y="1427052"/>
            <a:ext cx="228600" cy="366670"/>
          </a:xfrm>
          <a:prstGeom prst="triangl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94ED6D2-AE39-E69F-83B1-5D6F4FD8E876}"/>
              </a:ext>
            </a:extLst>
          </p:cNvPr>
          <p:cNvSpPr/>
          <p:nvPr/>
        </p:nvSpPr>
        <p:spPr>
          <a:xfrm>
            <a:off x="393700" y="932328"/>
            <a:ext cx="9673665" cy="518925"/>
          </a:xfrm>
          <a:prstGeom prst="rect">
            <a:avLst/>
          </a:prstGeom>
          <a:solidFill>
            <a:srgbClr val="FFF5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10</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応募作品</a:t>
            </a:r>
            <a:endParaRPr lang="en-US" altLang="ja-JP" sz="1600" b="1" kern="0" spc="-5" dirty="0">
              <a:latin typeface="Meiryo" panose="020B0604030504040204" pitchFamily="34" charset="-128"/>
              <a:ea typeface="Meiryo" panose="020B0604030504040204" pitchFamily="34" charset="-128"/>
            </a:endParaRPr>
          </a:p>
        </p:txBody>
      </p:sp>
      <p:sp>
        <p:nvSpPr>
          <p:cNvPr id="6" name="Google Shape;55;p2">
            <a:extLst>
              <a:ext uri="{FF2B5EF4-FFF2-40B4-BE49-F238E27FC236}">
                <a16:creationId xmlns:a16="http://schemas.microsoft.com/office/drawing/2014/main" id="{16984D39-17A1-8A39-BDB8-F083E66E7CFF}"/>
              </a:ext>
            </a:extLst>
          </p:cNvPr>
          <p:cNvSpPr txBox="1"/>
          <p:nvPr/>
        </p:nvSpPr>
        <p:spPr>
          <a:xfrm>
            <a:off x="393700" y="1595312"/>
            <a:ext cx="5890299"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１）応募作品は、どのような（社会）課題を解決するものですか。</a:t>
            </a:r>
            <a:endParaRPr lang="en-US" altLang="ja-JP" sz="1400" b="1" dirty="0">
              <a:latin typeface="Meiryo" panose="020B0604030504040204" pitchFamily="34" charset="-128"/>
              <a:ea typeface="Meiryo" panose="020B0604030504040204" pitchFamily="34" charset="-128"/>
              <a:cs typeface="Meiryo"/>
              <a:sym typeface="Meiryo"/>
            </a:endParaRPr>
          </a:p>
        </p:txBody>
      </p:sp>
      <p:sp>
        <p:nvSpPr>
          <p:cNvPr id="7" name="Google Shape;55;p2">
            <a:extLst>
              <a:ext uri="{FF2B5EF4-FFF2-40B4-BE49-F238E27FC236}">
                <a16:creationId xmlns:a16="http://schemas.microsoft.com/office/drawing/2014/main" id="{9C959530-BB2D-CC72-9951-976E05FCF0BA}"/>
              </a:ext>
            </a:extLst>
          </p:cNvPr>
          <p:cNvSpPr txBox="1"/>
          <p:nvPr/>
        </p:nvSpPr>
        <p:spPr>
          <a:xfrm>
            <a:off x="7066998" y="1127306"/>
            <a:ext cx="3339721" cy="461624"/>
          </a:xfrm>
          <a:prstGeom prst="rect">
            <a:avLst/>
          </a:prstGeom>
          <a:solidFill>
            <a:srgbClr val="FF0000"/>
          </a:solidFill>
          <a:ln>
            <a:noFill/>
          </a:ln>
        </p:spPr>
        <p:txBody>
          <a:bodyPr spcFirstLastPara="1" wrap="square" lIns="91425" tIns="45700" rIns="91425" bIns="45700" anchor="t" anchorCtr="0">
            <a:spAutoFit/>
          </a:bodyPr>
          <a:lstStyle/>
          <a:p>
            <a:pPr>
              <a:buSzPts val="1800"/>
            </a:pPr>
            <a:r>
              <a:rPr lang="ja-JP" altLang="en-US" sz="1200">
                <a:solidFill>
                  <a:schemeClr val="bg1"/>
                </a:solidFill>
                <a:latin typeface="Meiryo" panose="020B0604030504040204" pitchFamily="34" charset="-128"/>
                <a:ea typeface="Meiryo" panose="020B0604030504040204" pitchFamily="34" charset="-128"/>
                <a:cs typeface="Meiryo"/>
                <a:sym typeface="Meiryo"/>
              </a:rPr>
              <a:t>それぞれの項目についてスライド１枚程度で図や絵も用いて記載してください。</a:t>
            </a:r>
            <a:endParaRPr lang="en-US" altLang="ja-JP" sz="1200" dirty="0">
              <a:solidFill>
                <a:schemeClr val="bg1"/>
              </a:solidFill>
              <a:latin typeface="Meiryo" panose="020B0604030504040204" pitchFamily="34" charset="-128"/>
              <a:ea typeface="Meiryo" panose="020B0604030504040204" pitchFamily="34" charset="-128"/>
              <a:cs typeface="Meiryo"/>
              <a:sym typeface="Meiryo"/>
            </a:endParaRPr>
          </a:p>
        </p:txBody>
      </p:sp>
      <p:cxnSp>
        <p:nvCxnSpPr>
          <p:cNvPr id="9" name="直線コネクタ 8">
            <a:extLst>
              <a:ext uri="{FF2B5EF4-FFF2-40B4-BE49-F238E27FC236}">
                <a16:creationId xmlns:a16="http://schemas.microsoft.com/office/drawing/2014/main" id="{F43EED3B-B229-E883-7FA8-75B6116F8454}"/>
              </a:ext>
            </a:extLst>
          </p:cNvPr>
          <p:cNvCxnSpPr/>
          <p:nvPr/>
        </p:nvCxnSpPr>
        <p:spPr>
          <a:xfrm>
            <a:off x="393700" y="1967288"/>
            <a:ext cx="9673665"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2" name="Google Shape;55;p2">
            <a:extLst>
              <a:ext uri="{FF2B5EF4-FFF2-40B4-BE49-F238E27FC236}">
                <a16:creationId xmlns:a16="http://schemas.microsoft.com/office/drawing/2014/main" id="{89751CB1-8F3F-155C-F7A1-F29DB3C7E22B}"/>
              </a:ext>
            </a:extLst>
          </p:cNvPr>
          <p:cNvSpPr txBox="1"/>
          <p:nvPr/>
        </p:nvSpPr>
        <p:spPr>
          <a:xfrm>
            <a:off x="393700" y="943463"/>
            <a:ext cx="647449" cy="507791"/>
          </a:xfrm>
          <a:prstGeom prst="rect">
            <a:avLst/>
          </a:prstGeom>
          <a:solidFill>
            <a:srgbClr val="FF6300"/>
          </a:solidFill>
          <a:ln>
            <a:noFill/>
          </a:ln>
        </p:spPr>
        <p:txBody>
          <a:bodyPr spcFirstLastPara="1" wrap="square" lIns="91425" tIns="45700" rIns="91425" bIns="45700" anchor="t" anchorCtr="0">
            <a:spAutoFit/>
          </a:bodyPr>
          <a:lstStyle/>
          <a:p>
            <a:pPr>
              <a:lnSpc>
                <a:spcPct val="150000"/>
              </a:lnSpc>
              <a:buSzPts val="1800"/>
            </a:pPr>
            <a:r>
              <a:rPr lang="ja-JP" altLang="en-US" b="1">
                <a:solidFill>
                  <a:schemeClr val="bg1"/>
                </a:solidFill>
                <a:latin typeface="Meiryo" panose="020B0604030504040204" pitchFamily="34" charset="-128"/>
                <a:ea typeface="Meiryo" panose="020B0604030504040204" pitchFamily="34" charset="-128"/>
                <a:cs typeface="Meiryo"/>
                <a:sym typeface="Meiryo"/>
              </a:rPr>
              <a:t>課題</a:t>
            </a:r>
            <a:endParaRPr lang="en-US" altLang="ja-JP" b="1" dirty="0">
              <a:solidFill>
                <a:schemeClr val="bg1"/>
              </a:solidFill>
              <a:latin typeface="Meiryo" panose="020B0604030504040204" pitchFamily="34" charset="-128"/>
              <a:ea typeface="Meiryo" panose="020B0604030504040204" pitchFamily="34" charset="-128"/>
              <a:cs typeface="Meiryo"/>
              <a:sym typeface="Meiryo"/>
            </a:endParaRPr>
          </a:p>
        </p:txBody>
      </p:sp>
      <p:sp>
        <p:nvSpPr>
          <p:cNvPr id="15" name="Google Shape;55;p2">
            <a:extLst>
              <a:ext uri="{FF2B5EF4-FFF2-40B4-BE49-F238E27FC236}">
                <a16:creationId xmlns:a16="http://schemas.microsoft.com/office/drawing/2014/main" id="{253C2905-42EF-9B65-58DD-21369045A059}"/>
              </a:ext>
            </a:extLst>
          </p:cNvPr>
          <p:cNvSpPr txBox="1"/>
          <p:nvPr/>
        </p:nvSpPr>
        <p:spPr>
          <a:xfrm>
            <a:off x="1108924" y="943463"/>
            <a:ext cx="5890299" cy="507791"/>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b="1">
                <a:solidFill>
                  <a:srgbClr val="FF6300"/>
                </a:solidFill>
                <a:latin typeface="Meiryo" panose="020B0604030504040204" pitchFamily="34" charset="-128"/>
                <a:ea typeface="Meiryo" panose="020B0604030504040204" pitchFamily="34" charset="-128"/>
                <a:cs typeface="Meiryo"/>
                <a:sym typeface="Meiryo"/>
              </a:rPr>
              <a:t>どのような課題を解決したいのか</a:t>
            </a:r>
            <a:endParaRPr lang="en-US" altLang="ja-JP" b="1" dirty="0">
              <a:solidFill>
                <a:srgbClr val="FF6300"/>
              </a:solidFill>
              <a:latin typeface="Meiryo" panose="020B0604030504040204" pitchFamily="34" charset="-128"/>
              <a:ea typeface="Meiryo" panose="020B0604030504040204" pitchFamily="34" charset="-128"/>
              <a:cs typeface="Meiryo"/>
              <a:sym typeface="Meiryo"/>
            </a:endParaRPr>
          </a:p>
        </p:txBody>
      </p:sp>
      <p:sp>
        <p:nvSpPr>
          <p:cNvPr id="16" name="object 2">
            <a:extLst>
              <a:ext uri="{FF2B5EF4-FFF2-40B4-BE49-F238E27FC236}">
                <a16:creationId xmlns:a16="http://schemas.microsoft.com/office/drawing/2014/main" id="{442EB0B6-3063-3790-7A39-1D847EEE9136}"/>
              </a:ext>
            </a:extLst>
          </p:cNvPr>
          <p:cNvSpPr txBox="1">
            <a:spLocks/>
          </p:cNvSpPr>
          <p:nvPr/>
        </p:nvSpPr>
        <p:spPr>
          <a:xfrm>
            <a:off x="2427938" y="778549"/>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
        <p:nvSpPr>
          <p:cNvPr id="4" name="Google Shape;55;p2">
            <a:extLst>
              <a:ext uri="{FF2B5EF4-FFF2-40B4-BE49-F238E27FC236}">
                <a16:creationId xmlns:a16="http://schemas.microsoft.com/office/drawing/2014/main" id="{16A25932-9C3D-CB9A-3AD3-A37E785EA1CF}"/>
              </a:ext>
            </a:extLst>
          </p:cNvPr>
          <p:cNvSpPr txBox="1"/>
          <p:nvPr/>
        </p:nvSpPr>
        <p:spPr>
          <a:xfrm>
            <a:off x="393700" y="2948291"/>
            <a:ext cx="5890299"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２）なぜその（社会）課題を解決しようと思ったのですか？</a:t>
            </a:r>
          </a:p>
        </p:txBody>
      </p:sp>
      <p:cxnSp>
        <p:nvCxnSpPr>
          <p:cNvPr id="8" name="直線コネクタ 7">
            <a:extLst>
              <a:ext uri="{FF2B5EF4-FFF2-40B4-BE49-F238E27FC236}">
                <a16:creationId xmlns:a16="http://schemas.microsoft.com/office/drawing/2014/main" id="{FB7AE909-73A6-82D0-B1C1-469A96048094}"/>
              </a:ext>
            </a:extLst>
          </p:cNvPr>
          <p:cNvCxnSpPr/>
          <p:nvPr/>
        </p:nvCxnSpPr>
        <p:spPr>
          <a:xfrm>
            <a:off x="393700" y="3320267"/>
            <a:ext cx="9673665"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0" name="Google Shape;55;p2">
            <a:extLst>
              <a:ext uri="{FF2B5EF4-FFF2-40B4-BE49-F238E27FC236}">
                <a16:creationId xmlns:a16="http://schemas.microsoft.com/office/drawing/2014/main" id="{A116BF83-A1DC-14E8-EDE6-11822C0A155A}"/>
              </a:ext>
            </a:extLst>
          </p:cNvPr>
          <p:cNvSpPr txBox="1"/>
          <p:nvPr/>
        </p:nvSpPr>
        <p:spPr>
          <a:xfrm>
            <a:off x="393700" y="4255819"/>
            <a:ext cx="9424670"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３）（社会）課題を解決したらどんな社会が実現できますか？ 社会にとってどのような良い影響がありますか？</a:t>
            </a:r>
          </a:p>
        </p:txBody>
      </p:sp>
      <p:cxnSp>
        <p:nvCxnSpPr>
          <p:cNvPr id="14" name="直線コネクタ 13">
            <a:extLst>
              <a:ext uri="{FF2B5EF4-FFF2-40B4-BE49-F238E27FC236}">
                <a16:creationId xmlns:a16="http://schemas.microsoft.com/office/drawing/2014/main" id="{CD73C955-7B15-BBF6-4CEF-5E55AF1CC065}"/>
              </a:ext>
            </a:extLst>
          </p:cNvPr>
          <p:cNvCxnSpPr/>
          <p:nvPr/>
        </p:nvCxnSpPr>
        <p:spPr>
          <a:xfrm>
            <a:off x="393700" y="4627795"/>
            <a:ext cx="9673665"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7" name="Google Shape;55;p2">
            <a:extLst>
              <a:ext uri="{FF2B5EF4-FFF2-40B4-BE49-F238E27FC236}">
                <a16:creationId xmlns:a16="http://schemas.microsoft.com/office/drawing/2014/main" id="{F74A297E-3D58-DDF4-805A-7EE65EC7F655}"/>
              </a:ext>
            </a:extLst>
          </p:cNvPr>
          <p:cNvSpPr txBox="1"/>
          <p:nvPr/>
        </p:nvSpPr>
        <p:spPr>
          <a:xfrm>
            <a:off x="393700" y="5525447"/>
            <a:ext cx="9424670" cy="615513"/>
          </a:xfrm>
          <a:prstGeom prst="rect">
            <a:avLst/>
          </a:prstGeom>
          <a:noFill/>
          <a:ln>
            <a:noFill/>
          </a:ln>
        </p:spPr>
        <p:txBody>
          <a:bodyPr spcFirstLastPara="1" wrap="square" lIns="91425" tIns="45700" rIns="91425" bIns="45700" anchor="t" anchorCtr="0">
            <a:spAutoFit/>
          </a:bodyPr>
          <a:lstStyle/>
          <a:p>
            <a:pPr>
              <a:buSzPts val="1800"/>
            </a:pPr>
            <a:r>
              <a:rPr lang="ja-JP" altLang="en-US" sz="1400" b="1">
                <a:latin typeface="Meiryo" panose="020B0604030504040204" pitchFamily="34" charset="-128"/>
                <a:ea typeface="Meiryo" panose="020B0604030504040204" pitchFamily="34" charset="-128"/>
                <a:cs typeface="Meiryo"/>
                <a:sym typeface="Meiryo"/>
              </a:rPr>
              <a:t>４）現在、その課題に対する解決方法はありますか？</a:t>
            </a:r>
            <a:endParaRPr lang="en-US" altLang="ja-JP" sz="1400" b="1" dirty="0">
              <a:latin typeface="Meiryo" panose="020B0604030504040204" pitchFamily="34" charset="-128"/>
              <a:ea typeface="Meiryo" panose="020B0604030504040204" pitchFamily="34" charset="-128"/>
              <a:cs typeface="Meiryo"/>
              <a:sym typeface="Meiryo"/>
            </a:endParaRPr>
          </a:p>
          <a:p>
            <a:pPr>
              <a:buSzPts val="1800"/>
            </a:pPr>
            <a:r>
              <a:rPr lang="ja-JP" altLang="en-US" sz="1000">
                <a:latin typeface="Meiryo" panose="020B0604030504040204" pitchFamily="34" charset="-128"/>
                <a:ea typeface="Meiryo" panose="020B0604030504040204" pitchFamily="34" charset="-128"/>
                <a:cs typeface="Meiryo"/>
                <a:sym typeface="Meiryo"/>
              </a:rPr>
              <a:t>ある場合、既成の製品やサービスと比べて何がどのように新しいですか？既存のサービスと比較した際の差別化ポイントを説明してください。また、どのような経済効果があるかも合わせて教えてください。</a:t>
            </a:r>
          </a:p>
        </p:txBody>
      </p:sp>
      <p:cxnSp>
        <p:nvCxnSpPr>
          <p:cNvPr id="18" name="直線コネクタ 17">
            <a:extLst>
              <a:ext uri="{FF2B5EF4-FFF2-40B4-BE49-F238E27FC236}">
                <a16:creationId xmlns:a16="http://schemas.microsoft.com/office/drawing/2014/main" id="{BE0569F5-1DA8-80A0-9E41-D7506CBEAB59}"/>
              </a:ext>
            </a:extLst>
          </p:cNvPr>
          <p:cNvCxnSpPr/>
          <p:nvPr/>
        </p:nvCxnSpPr>
        <p:spPr>
          <a:xfrm>
            <a:off x="393700" y="6164536"/>
            <a:ext cx="9673665" cy="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325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11</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応募作品</a:t>
            </a:r>
            <a:endParaRPr lang="en-US" altLang="ja-JP" sz="1600" b="1" kern="0" spc="-5" dirty="0">
              <a:latin typeface="Meiryo" panose="020B0604030504040204" pitchFamily="34" charset="-128"/>
              <a:ea typeface="Meiryo" panose="020B0604030504040204" pitchFamily="34" charset="-128"/>
            </a:endParaRPr>
          </a:p>
        </p:txBody>
      </p:sp>
      <p:sp>
        <p:nvSpPr>
          <p:cNvPr id="5" name="Google Shape;55;p2">
            <a:extLst>
              <a:ext uri="{FF2B5EF4-FFF2-40B4-BE49-F238E27FC236}">
                <a16:creationId xmlns:a16="http://schemas.microsoft.com/office/drawing/2014/main" id="{E4C56AA4-9B6D-84F5-6B30-D98F91D6867E}"/>
              </a:ext>
            </a:extLst>
          </p:cNvPr>
          <p:cNvSpPr txBox="1"/>
          <p:nvPr/>
        </p:nvSpPr>
        <p:spPr>
          <a:xfrm>
            <a:off x="393700" y="1595312"/>
            <a:ext cx="9673665"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１）仮説（開発当初に考えた機能・仕様）</a:t>
            </a:r>
          </a:p>
        </p:txBody>
      </p:sp>
      <p:cxnSp>
        <p:nvCxnSpPr>
          <p:cNvPr id="9" name="直線コネクタ 8">
            <a:extLst>
              <a:ext uri="{FF2B5EF4-FFF2-40B4-BE49-F238E27FC236}">
                <a16:creationId xmlns:a16="http://schemas.microsoft.com/office/drawing/2014/main" id="{6512278F-30B5-1574-A48F-5A66BCDC2F7C}"/>
              </a:ext>
            </a:extLst>
          </p:cNvPr>
          <p:cNvCxnSpPr/>
          <p:nvPr/>
        </p:nvCxnSpPr>
        <p:spPr>
          <a:xfrm>
            <a:off x="393700" y="1967288"/>
            <a:ext cx="9673665" cy="0"/>
          </a:xfrm>
          <a:prstGeom prst="line">
            <a:avLst/>
          </a:prstGeom>
          <a:ln w="12700">
            <a:solidFill>
              <a:srgbClr val="408AD6"/>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85D3DC4-26A2-AFF4-5764-89D0F915CE47}"/>
              </a:ext>
            </a:extLst>
          </p:cNvPr>
          <p:cNvSpPr/>
          <p:nvPr/>
        </p:nvSpPr>
        <p:spPr>
          <a:xfrm>
            <a:off x="393700" y="932328"/>
            <a:ext cx="9673665" cy="518925"/>
          </a:xfrm>
          <a:prstGeom prst="rect">
            <a:avLst/>
          </a:prstGeom>
          <a:solidFill>
            <a:srgbClr val="E4F8F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Google Shape;55;p2">
            <a:extLst>
              <a:ext uri="{FF2B5EF4-FFF2-40B4-BE49-F238E27FC236}">
                <a16:creationId xmlns:a16="http://schemas.microsoft.com/office/drawing/2014/main" id="{76811A0A-9E29-4A48-3301-8B3B62050B30}"/>
              </a:ext>
            </a:extLst>
          </p:cNvPr>
          <p:cNvSpPr txBox="1"/>
          <p:nvPr/>
        </p:nvSpPr>
        <p:spPr>
          <a:xfrm>
            <a:off x="393700" y="943463"/>
            <a:ext cx="647449" cy="507791"/>
          </a:xfrm>
          <a:prstGeom prst="rect">
            <a:avLst/>
          </a:prstGeom>
          <a:solidFill>
            <a:srgbClr val="3F8BD6"/>
          </a:solidFill>
          <a:ln>
            <a:noFill/>
          </a:ln>
        </p:spPr>
        <p:txBody>
          <a:bodyPr spcFirstLastPara="1" wrap="square" lIns="91425" tIns="45700" rIns="91425" bIns="45700" anchor="t" anchorCtr="0">
            <a:spAutoFit/>
          </a:bodyPr>
          <a:lstStyle/>
          <a:p>
            <a:pPr>
              <a:lnSpc>
                <a:spcPct val="150000"/>
              </a:lnSpc>
              <a:buSzPts val="1800"/>
            </a:pPr>
            <a:r>
              <a:rPr lang="ja-JP" altLang="en-US" b="1">
                <a:solidFill>
                  <a:schemeClr val="bg1"/>
                </a:solidFill>
                <a:latin typeface="Meiryo" panose="020B0604030504040204" pitchFamily="34" charset="-128"/>
                <a:ea typeface="Meiryo" panose="020B0604030504040204" pitchFamily="34" charset="-128"/>
                <a:cs typeface="Meiryo"/>
                <a:sym typeface="Meiryo"/>
              </a:rPr>
              <a:t>開発</a:t>
            </a:r>
            <a:endParaRPr lang="en-US" altLang="ja-JP" b="1" dirty="0">
              <a:solidFill>
                <a:schemeClr val="bg1"/>
              </a:solidFill>
              <a:latin typeface="Meiryo" panose="020B0604030504040204" pitchFamily="34" charset="-128"/>
              <a:ea typeface="Meiryo" panose="020B0604030504040204" pitchFamily="34" charset="-128"/>
              <a:cs typeface="Meiryo"/>
              <a:sym typeface="Meiryo"/>
            </a:endParaRPr>
          </a:p>
        </p:txBody>
      </p:sp>
      <p:sp>
        <p:nvSpPr>
          <p:cNvPr id="10" name="Google Shape;55;p2">
            <a:extLst>
              <a:ext uri="{FF2B5EF4-FFF2-40B4-BE49-F238E27FC236}">
                <a16:creationId xmlns:a16="http://schemas.microsoft.com/office/drawing/2014/main" id="{74CB0927-8F51-3592-9812-0FDF3D054299}"/>
              </a:ext>
            </a:extLst>
          </p:cNvPr>
          <p:cNvSpPr txBox="1"/>
          <p:nvPr/>
        </p:nvSpPr>
        <p:spPr>
          <a:xfrm>
            <a:off x="1108924" y="943463"/>
            <a:ext cx="6514094" cy="507791"/>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b="1">
                <a:solidFill>
                  <a:srgbClr val="3F8BD6"/>
                </a:solidFill>
                <a:latin typeface="Meiryo" panose="020B0604030504040204" pitchFamily="34" charset="-128"/>
                <a:ea typeface="Meiryo" panose="020B0604030504040204" pitchFamily="34" charset="-128"/>
                <a:cs typeface="Meiryo"/>
                <a:sym typeface="Meiryo"/>
              </a:rPr>
              <a:t>（社会）課題解決のために何を開発したのか</a:t>
            </a:r>
            <a:endParaRPr lang="en-US" altLang="ja-JP" b="1" dirty="0">
              <a:solidFill>
                <a:srgbClr val="3F8BD6"/>
              </a:solidFill>
              <a:latin typeface="Meiryo" panose="020B0604030504040204" pitchFamily="34" charset="-128"/>
              <a:ea typeface="Meiryo" panose="020B0604030504040204" pitchFamily="34" charset="-128"/>
              <a:cs typeface="Meiryo"/>
              <a:sym typeface="Meiryo"/>
            </a:endParaRPr>
          </a:p>
        </p:txBody>
      </p:sp>
      <p:sp>
        <p:nvSpPr>
          <p:cNvPr id="4" name="object 2">
            <a:extLst>
              <a:ext uri="{FF2B5EF4-FFF2-40B4-BE49-F238E27FC236}">
                <a16:creationId xmlns:a16="http://schemas.microsoft.com/office/drawing/2014/main" id="{8BAD0B65-75CB-677A-FEB2-A1918DD75D69}"/>
              </a:ext>
            </a:extLst>
          </p:cNvPr>
          <p:cNvSpPr txBox="1">
            <a:spLocks/>
          </p:cNvSpPr>
          <p:nvPr/>
        </p:nvSpPr>
        <p:spPr>
          <a:xfrm>
            <a:off x="2427938" y="778549"/>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
        <p:nvSpPr>
          <p:cNvPr id="11" name="三角形 10">
            <a:extLst>
              <a:ext uri="{FF2B5EF4-FFF2-40B4-BE49-F238E27FC236}">
                <a16:creationId xmlns:a16="http://schemas.microsoft.com/office/drawing/2014/main" id="{FC1A5017-6E6F-8508-EAB6-3C370BFCA499}"/>
              </a:ext>
            </a:extLst>
          </p:cNvPr>
          <p:cNvSpPr/>
          <p:nvPr/>
        </p:nvSpPr>
        <p:spPr>
          <a:xfrm rot="13309374">
            <a:off x="8211563" y="1427052"/>
            <a:ext cx="228600" cy="366670"/>
          </a:xfrm>
          <a:prstGeom prst="triangl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Google Shape;55;p2">
            <a:extLst>
              <a:ext uri="{FF2B5EF4-FFF2-40B4-BE49-F238E27FC236}">
                <a16:creationId xmlns:a16="http://schemas.microsoft.com/office/drawing/2014/main" id="{F5E360A0-4E20-03FF-E3A9-F86D35AB4FAA}"/>
              </a:ext>
            </a:extLst>
          </p:cNvPr>
          <p:cNvSpPr txBox="1"/>
          <p:nvPr/>
        </p:nvSpPr>
        <p:spPr>
          <a:xfrm>
            <a:off x="7066998" y="1127306"/>
            <a:ext cx="3339721" cy="461624"/>
          </a:xfrm>
          <a:prstGeom prst="rect">
            <a:avLst/>
          </a:prstGeom>
          <a:solidFill>
            <a:srgbClr val="FF0000"/>
          </a:solidFill>
          <a:ln>
            <a:noFill/>
          </a:ln>
        </p:spPr>
        <p:txBody>
          <a:bodyPr spcFirstLastPara="1" wrap="square" lIns="91425" tIns="45700" rIns="91425" bIns="45700" anchor="t" anchorCtr="0">
            <a:spAutoFit/>
          </a:bodyPr>
          <a:lstStyle/>
          <a:p>
            <a:pPr>
              <a:buSzPts val="1800"/>
            </a:pPr>
            <a:r>
              <a:rPr lang="ja-JP" altLang="en-US" sz="1200">
                <a:solidFill>
                  <a:schemeClr val="bg1"/>
                </a:solidFill>
                <a:latin typeface="Meiryo" panose="020B0604030504040204" pitchFamily="34" charset="-128"/>
                <a:ea typeface="Meiryo" panose="020B0604030504040204" pitchFamily="34" charset="-128"/>
                <a:cs typeface="Meiryo"/>
                <a:sym typeface="Meiryo"/>
              </a:rPr>
              <a:t>それぞれの項目についてスライド１枚程度で図や絵も用いて記載してください。</a:t>
            </a:r>
            <a:endParaRPr lang="en-US" altLang="ja-JP" sz="1200" dirty="0">
              <a:solidFill>
                <a:schemeClr val="bg1"/>
              </a:solidFill>
              <a:latin typeface="Meiryo" panose="020B0604030504040204" pitchFamily="34" charset="-128"/>
              <a:ea typeface="Meiryo" panose="020B0604030504040204" pitchFamily="34" charset="-128"/>
              <a:cs typeface="Meiryo"/>
              <a:sym typeface="Meiryo"/>
            </a:endParaRPr>
          </a:p>
        </p:txBody>
      </p:sp>
      <p:sp>
        <p:nvSpPr>
          <p:cNvPr id="13" name="Google Shape;55;p2">
            <a:extLst>
              <a:ext uri="{FF2B5EF4-FFF2-40B4-BE49-F238E27FC236}">
                <a16:creationId xmlns:a16="http://schemas.microsoft.com/office/drawing/2014/main" id="{8360089B-1C79-823B-1FAA-75CEDC6B3D41}"/>
              </a:ext>
            </a:extLst>
          </p:cNvPr>
          <p:cNvSpPr txBox="1"/>
          <p:nvPr/>
        </p:nvSpPr>
        <p:spPr>
          <a:xfrm>
            <a:off x="393700" y="2773429"/>
            <a:ext cx="9673665"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２）開発過程・実験</a:t>
            </a:r>
          </a:p>
        </p:txBody>
      </p:sp>
      <p:sp>
        <p:nvSpPr>
          <p:cNvPr id="14" name="Google Shape;55;p2">
            <a:extLst>
              <a:ext uri="{FF2B5EF4-FFF2-40B4-BE49-F238E27FC236}">
                <a16:creationId xmlns:a16="http://schemas.microsoft.com/office/drawing/2014/main" id="{F3B307DA-5145-2413-7875-14E46E03D9D8}"/>
              </a:ext>
            </a:extLst>
          </p:cNvPr>
          <p:cNvSpPr txBox="1"/>
          <p:nvPr/>
        </p:nvSpPr>
        <p:spPr>
          <a:xfrm>
            <a:off x="2198434" y="2873456"/>
            <a:ext cx="7859964" cy="215403"/>
          </a:xfrm>
          <a:prstGeom prst="rect">
            <a:avLst/>
          </a:prstGeom>
          <a:noFill/>
          <a:ln>
            <a:noFill/>
          </a:ln>
        </p:spPr>
        <p:txBody>
          <a:bodyPr spcFirstLastPara="1" wrap="square" lIns="91425" tIns="45700" rIns="91425" bIns="45700" anchor="t" anchorCtr="0">
            <a:spAutoFit/>
          </a:bodyPr>
          <a:lstStyle/>
          <a:p>
            <a:pPr>
              <a:buSzPts val="1800"/>
            </a:pPr>
            <a:r>
              <a:rPr lang="ja-JP" altLang="en-US" sz="800">
                <a:latin typeface="Meiryo" panose="020B0604030504040204" pitchFamily="34" charset="-128"/>
                <a:ea typeface="Meiryo" panose="020B0604030504040204" pitchFamily="34" charset="-128"/>
                <a:cs typeface="Meiryo"/>
                <a:sym typeface="Meiryo"/>
              </a:rPr>
              <a:t>どのような検証を行ったかを教えてください。仮説通りに進まなかった場合は、どのような試行錯誤をしたか書いてください。</a:t>
            </a:r>
          </a:p>
        </p:txBody>
      </p:sp>
      <p:cxnSp>
        <p:nvCxnSpPr>
          <p:cNvPr id="15" name="直線コネクタ 14">
            <a:extLst>
              <a:ext uri="{FF2B5EF4-FFF2-40B4-BE49-F238E27FC236}">
                <a16:creationId xmlns:a16="http://schemas.microsoft.com/office/drawing/2014/main" id="{03324B16-3DB5-552F-B231-771AB68BC6FB}"/>
              </a:ext>
            </a:extLst>
          </p:cNvPr>
          <p:cNvCxnSpPr/>
          <p:nvPr/>
        </p:nvCxnSpPr>
        <p:spPr>
          <a:xfrm>
            <a:off x="393700" y="3145405"/>
            <a:ext cx="9673665" cy="0"/>
          </a:xfrm>
          <a:prstGeom prst="line">
            <a:avLst/>
          </a:prstGeom>
          <a:ln w="12700">
            <a:solidFill>
              <a:srgbClr val="408AD6"/>
            </a:solidFill>
          </a:ln>
        </p:spPr>
        <p:style>
          <a:lnRef idx="1">
            <a:schemeClr val="accent1"/>
          </a:lnRef>
          <a:fillRef idx="0">
            <a:schemeClr val="accent1"/>
          </a:fillRef>
          <a:effectRef idx="0">
            <a:schemeClr val="accent1"/>
          </a:effectRef>
          <a:fontRef idx="minor">
            <a:schemeClr val="tx1"/>
          </a:fontRef>
        </p:style>
      </p:cxnSp>
      <p:sp>
        <p:nvSpPr>
          <p:cNvPr id="17" name="Google Shape;55;p2">
            <a:extLst>
              <a:ext uri="{FF2B5EF4-FFF2-40B4-BE49-F238E27FC236}">
                <a16:creationId xmlns:a16="http://schemas.microsoft.com/office/drawing/2014/main" id="{7CB6D790-8202-BFA6-2C35-D89B31FB2EAF}"/>
              </a:ext>
            </a:extLst>
          </p:cNvPr>
          <p:cNvSpPr txBox="1"/>
          <p:nvPr/>
        </p:nvSpPr>
        <p:spPr>
          <a:xfrm>
            <a:off x="393700" y="4192850"/>
            <a:ext cx="9673665"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３）機能・仕様（特徴）</a:t>
            </a:r>
          </a:p>
        </p:txBody>
      </p:sp>
      <p:sp>
        <p:nvSpPr>
          <p:cNvPr id="18" name="Google Shape;55;p2">
            <a:extLst>
              <a:ext uri="{FF2B5EF4-FFF2-40B4-BE49-F238E27FC236}">
                <a16:creationId xmlns:a16="http://schemas.microsoft.com/office/drawing/2014/main" id="{37E58B29-202A-134B-8135-D0D88959BDBA}"/>
              </a:ext>
            </a:extLst>
          </p:cNvPr>
          <p:cNvSpPr txBox="1"/>
          <p:nvPr/>
        </p:nvSpPr>
        <p:spPr>
          <a:xfrm>
            <a:off x="393700" y="4723309"/>
            <a:ext cx="9737128" cy="307736"/>
          </a:xfrm>
          <a:prstGeom prst="rect">
            <a:avLst/>
          </a:prstGeom>
          <a:noFill/>
          <a:ln>
            <a:noFill/>
          </a:ln>
        </p:spPr>
        <p:txBody>
          <a:bodyPr spcFirstLastPara="1" wrap="square" lIns="91425" tIns="45700" rIns="91425" bIns="45700" anchor="t" anchorCtr="0">
            <a:spAutoFit/>
          </a:bodyPr>
          <a:lstStyle/>
          <a:p>
            <a:pPr>
              <a:buSzPts val="1800"/>
            </a:pPr>
            <a:r>
              <a:rPr lang="ja-JP" altLang="en-US" sz="1400" b="1">
                <a:latin typeface="Meiryo" panose="020B0604030504040204" pitchFamily="34" charset="-128"/>
                <a:ea typeface="Meiryo" panose="020B0604030504040204" pitchFamily="34" charset="-128"/>
                <a:cs typeface="Meiryo"/>
                <a:sym typeface="Meiryo"/>
              </a:rPr>
              <a:t>どのような技術を使いましたか？</a:t>
            </a:r>
          </a:p>
        </p:txBody>
      </p:sp>
      <p:cxnSp>
        <p:nvCxnSpPr>
          <p:cNvPr id="19" name="直線コネクタ 18">
            <a:extLst>
              <a:ext uri="{FF2B5EF4-FFF2-40B4-BE49-F238E27FC236}">
                <a16:creationId xmlns:a16="http://schemas.microsoft.com/office/drawing/2014/main" id="{6B672842-D76E-5A5D-F6A0-A6E9A6BA8C68}"/>
              </a:ext>
            </a:extLst>
          </p:cNvPr>
          <p:cNvCxnSpPr/>
          <p:nvPr/>
        </p:nvCxnSpPr>
        <p:spPr>
          <a:xfrm>
            <a:off x="393700" y="4564826"/>
            <a:ext cx="9673665" cy="0"/>
          </a:xfrm>
          <a:prstGeom prst="line">
            <a:avLst/>
          </a:prstGeom>
          <a:ln w="12700">
            <a:solidFill>
              <a:srgbClr val="408AD6"/>
            </a:solidFill>
          </a:ln>
        </p:spPr>
        <p:style>
          <a:lnRef idx="1">
            <a:schemeClr val="accent1"/>
          </a:lnRef>
          <a:fillRef idx="0">
            <a:schemeClr val="accent1"/>
          </a:fillRef>
          <a:effectRef idx="0">
            <a:schemeClr val="accent1"/>
          </a:effectRef>
          <a:fontRef idx="minor">
            <a:schemeClr val="tx1"/>
          </a:fontRef>
        </p:style>
      </p:cxnSp>
      <p:sp>
        <p:nvSpPr>
          <p:cNvPr id="21" name="Google Shape;55;p2">
            <a:extLst>
              <a:ext uri="{FF2B5EF4-FFF2-40B4-BE49-F238E27FC236}">
                <a16:creationId xmlns:a16="http://schemas.microsoft.com/office/drawing/2014/main" id="{BBF5AA9B-F802-F79B-AB2F-C8E5F9350406}"/>
              </a:ext>
            </a:extLst>
          </p:cNvPr>
          <p:cNvSpPr txBox="1"/>
          <p:nvPr/>
        </p:nvSpPr>
        <p:spPr>
          <a:xfrm>
            <a:off x="393699" y="4980284"/>
            <a:ext cx="2259853" cy="553957"/>
          </a:xfrm>
          <a:prstGeom prst="rect">
            <a:avLst/>
          </a:prstGeom>
          <a:noFill/>
          <a:ln>
            <a:noFill/>
          </a:ln>
        </p:spPr>
        <p:txBody>
          <a:bodyPr spcFirstLastPara="1" wrap="square" lIns="91425" tIns="45700" rIns="91425" bIns="45700" anchor="t" anchorCtr="0">
            <a:spAutoFit/>
          </a:bodyPr>
          <a:lstStyle/>
          <a:p>
            <a:pPr>
              <a:buSzPts val="1800"/>
            </a:pPr>
            <a:r>
              <a:rPr lang="ja-JP" altLang="en-US" sz="1000">
                <a:latin typeface="Meiryo" panose="020B0604030504040204" pitchFamily="34" charset="-128"/>
                <a:ea typeface="Meiryo" panose="020B0604030504040204" pitchFamily="34" charset="-128"/>
                <a:cs typeface="Meiryo"/>
                <a:sym typeface="Meiryo"/>
              </a:rPr>
              <a:t>□</a:t>
            </a:r>
            <a:r>
              <a:rPr lang="en" altLang="ja-JP" sz="1000" dirty="0">
                <a:latin typeface="Meiryo" panose="020B0604030504040204" pitchFamily="34" charset="-128"/>
                <a:ea typeface="Meiryo" panose="020B0604030504040204" pitchFamily="34" charset="-128"/>
                <a:cs typeface="Meiryo"/>
                <a:sym typeface="Meiryo"/>
              </a:rPr>
              <a:t> AI</a:t>
            </a:r>
            <a:r>
              <a:rPr lang="ja-JP" altLang="en-US" sz="1000">
                <a:latin typeface="Meiryo" panose="020B0604030504040204" pitchFamily="34" charset="-128"/>
                <a:ea typeface="Meiryo" panose="020B0604030504040204" pitchFamily="34" charset="-128"/>
                <a:cs typeface="Meiryo"/>
                <a:sym typeface="Meiryo"/>
              </a:rPr>
              <a:t> （生成系</a:t>
            </a:r>
            <a:r>
              <a:rPr lang="en-US" altLang="ja-JP" sz="1000" dirty="0">
                <a:latin typeface="Meiryo" panose="020B0604030504040204" pitchFamily="34" charset="-128"/>
                <a:ea typeface="Meiryo" panose="020B0604030504040204" pitchFamily="34" charset="-128"/>
                <a:cs typeface="Meiryo"/>
                <a:sym typeface="Meiryo"/>
              </a:rPr>
              <a:t>/</a:t>
            </a:r>
            <a:r>
              <a:rPr lang="ja-JP" altLang="en-US" sz="1000">
                <a:latin typeface="Meiryo" panose="020B0604030504040204" pitchFamily="34" charset="-128"/>
                <a:ea typeface="Meiryo" panose="020B0604030504040204" pitchFamily="34" charset="-128"/>
                <a:cs typeface="Meiryo"/>
                <a:sym typeface="Meiryo"/>
              </a:rPr>
              <a:t>人工知能）</a:t>
            </a:r>
            <a:endParaRPr lang="en" altLang="ja-JP" sz="1000" dirty="0">
              <a:latin typeface="Meiryo" panose="020B0604030504040204" pitchFamily="34" charset="-128"/>
              <a:ea typeface="Meiryo" panose="020B0604030504040204" pitchFamily="34" charset="-128"/>
              <a:cs typeface="Meiryo"/>
              <a:sym typeface="Meiryo"/>
            </a:endParaRPr>
          </a:p>
          <a:p>
            <a:pPr>
              <a:buSzPts val="1800"/>
            </a:pPr>
            <a:r>
              <a:rPr lang="ja-JP" altLang="en-US" sz="1000">
                <a:latin typeface="Meiryo" panose="020B0604030504040204" pitchFamily="34" charset="-128"/>
                <a:ea typeface="Meiryo" panose="020B0604030504040204" pitchFamily="34" charset="-128"/>
                <a:cs typeface="Meiryo"/>
                <a:sym typeface="Meiryo"/>
              </a:rPr>
              <a:t>□</a:t>
            </a:r>
            <a:r>
              <a:rPr lang="en" altLang="ja-JP" sz="1000" dirty="0">
                <a:latin typeface="Meiryo" panose="020B0604030504040204" pitchFamily="34" charset="-128"/>
                <a:ea typeface="Meiryo" panose="020B0604030504040204" pitchFamily="34" charset="-128"/>
                <a:cs typeface="Meiryo"/>
                <a:sym typeface="Meiryo"/>
              </a:rPr>
              <a:t> IoT</a:t>
            </a:r>
          </a:p>
          <a:p>
            <a:pPr>
              <a:buSzPts val="1800"/>
            </a:pPr>
            <a:r>
              <a:rPr lang="ja-JP" altLang="en-US" sz="1000">
                <a:latin typeface="Meiryo" panose="020B0604030504040204" pitchFamily="34" charset="-128"/>
                <a:ea typeface="Meiryo" panose="020B0604030504040204" pitchFamily="34" charset="-128"/>
                <a:cs typeface="Meiryo"/>
                <a:sym typeface="Meiryo"/>
              </a:rPr>
              <a:t>□ロボット</a:t>
            </a:r>
          </a:p>
        </p:txBody>
      </p:sp>
      <p:sp>
        <p:nvSpPr>
          <p:cNvPr id="22" name="Google Shape;55;p2">
            <a:extLst>
              <a:ext uri="{FF2B5EF4-FFF2-40B4-BE49-F238E27FC236}">
                <a16:creationId xmlns:a16="http://schemas.microsoft.com/office/drawing/2014/main" id="{EFDA5E00-4A22-8FE7-ED26-EC7274DCC387}"/>
              </a:ext>
            </a:extLst>
          </p:cNvPr>
          <p:cNvSpPr txBox="1"/>
          <p:nvPr/>
        </p:nvSpPr>
        <p:spPr>
          <a:xfrm>
            <a:off x="2433127" y="4980284"/>
            <a:ext cx="1589008" cy="553957"/>
          </a:xfrm>
          <a:prstGeom prst="rect">
            <a:avLst/>
          </a:prstGeom>
          <a:noFill/>
          <a:ln>
            <a:noFill/>
          </a:ln>
        </p:spPr>
        <p:txBody>
          <a:bodyPr spcFirstLastPara="1" wrap="square" lIns="91425" tIns="45700" rIns="91425" bIns="45700" anchor="t" anchorCtr="0">
            <a:spAutoFit/>
          </a:bodyPr>
          <a:lstStyle/>
          <a:p>
            <a:pPr>
              <a:buSzPts val="1800"/>
            </a:pPr>
            <a:r>
              <a:rPr lang="ja-JP" altLang="en-US" sz="1000">
                <a:latin typeface="Meiryo" panose="020B0604030504040204" pitchFamily="34" charset="-128"/>
                <a:ea typeface="Meiryo" panose="020B0604030504040204" pitchFamily="34" charset="-128"/>
                <a:cs typeface="Meiryo"/>
                <a:sym typeface="Meiryo"/>
              </a:rPr>
              <a:t>□</a:t>
            </a:r>
            <a:r>
              <a:rPr lang="en" altLang="ja-JP" sz="1000" dirty="0">
                <a:latin typeface="Meiryo" panose="020B0604030504040204" pitchFamily="34" charset="-128"/>
                <a:ea typeface="Meiryo" panose="020B0604030504040204" pitchFamily="34" charset="-128"/>
                <a:cs typeface="Meiryo"/>
                <a:sym typeface="Meiryo"/>
              </a:rPr>
              <a:t> VR/AR</a:t>
            </a:r>
          </a:p>
          <a:p>
            <a:pPr>
              <a:buSzPts val="1800"/>
            </a:pPr>
            <a:r>
              <a:rPr lang="ja-JP" altLang="en-US" sz="1000">
                <a:latin typeface="Meiryo" panose="020B0604030504040204" pitchFamily="34" charset="-128"/>
                <a:ea typeface="Meiryo" panose="020B0604030504040204" pitchFamily="34" charset="-128"/>
                <a:cs typeface="Meiryo"/>
                <a:sym typeface="Meiryo"/>
              </a:rPr>
              <a:t>□</a:t>
            </a:r>
            <a:r>
              <a:rPr lang="en" altLang="ja-JP" sz="1000" dirty="0">
                <a:latin typeface="Meiryo" panose="020B0604030504040204" pitchFamily="34" charset="-128"/>
                <a:ea typeface="Meiryo" panose="020B0604030504040204" pitchFamily="34" charset="-128"/>
                <a:cs typeface="Meiryo"/>
                <a:sym typeface="Meiryo"/>
              </a:rPr>
              <a:t> 3D</a:t>
            </a:r>
          </a:p>
          <a:p>
            <a:pPr>
              <a:buSzPts val="1800"/>
            </a:pPr>
            <a:r>
              <a:rPr lang="ja-JP" altLang="en-US" sz="1000">
                <a:latin typeface="Meiryo" panose="020B0604030504040204" pitchFamily="34" charset="-128"/>
                <a:ea typeface="Meiryo" panose="020B0604030504040204" pitchFamily="34" charset="-128"/>
                <a:cs typeface="Meiryo"/>
                <a:sym typeface="Meiryo"/>
              </a:rPr>
              <a:t>□プログラミング</a:t>
            </a:r>
          </a:p>
        </p:txBody>
      </p:sp>
      <p:sp>
        <p:nvSpPr>
          <p:cNvPr id="23" name="Google Shape;55;p2">
            <a:extLst>
              <a:ext uri="{FF2B5EF4-FFF2-40B4-BE49-F238E27FC236}">
                <a16:creationId xmlns:a16="http://schemas.microsoft.com/office/drawing/2014/main" id="{626C674E-37F3-B1FB-93CC-EC327A733227}"/>
              </a:ext>
            </a:extLst>
          </p:cNvPr>
          <p:cNvSpPr txBox="1"/>
          <p:nvPr/>
        </p:nvSpPr>
        <p:spPr>
          <a:xfrm>
            <a:off x="4397258" y="4980284"/>
            <a:ext cx="3861428" cy="400069"/>
          </a:xfrm>
          <a:prstGeom prst="rect">
            <a:avLst/>
          </a:prstGeom>
          <a:noFill/>
          <a:ln>
            <a:noFill/>
          </a:ln>
        </p:spPr>
        <p:txBody>
          <a:bodyPr spcFirstLastPara="1" wrap="square" lIns="91425" tIns="45700" rIns="91425" bIns="45700" anchor="t" anchorCtr="0">
            <a:spAutoFit/>
          </a:bodyPr>
          <a:lstStyle/>
          <a:p>
            <a:pPr>
              <a:buSzPts val="1800"/>
            </a:pPr>
            <a:r>
              <a:rPr lang="ja-JP" altLang="en-US" sz="1000">
                <a:latin typeface="Meiryo" panose="020B0604030504040204" pitchFamily="34" charset="-128"/>
                <a:ea typeface="Meiryo" panose="020B0604030504040204" pitchFamily="34" charset="-128"/>
                <a:cs typeface="Meiryo"/>
                <a:sym typeface="Meiryo"/>
              </a:rPr>
              <a:t>□クラウド</a:t>
            </a:r>
          </a:p>
          <a:p>
            <a:pPr>
              <a:buSzPts val="1800"/>
            </a:pPr>
            <a:r>
              <a:rPr lang="ja-JP" altLang="en-US" sz="1000">
                <a:latin typeface="Meiryo" panose="020B0604030504040204" pitchFamily="34" charset="-128"/>
                <a:ea typeface="Meiryo" panose="020B0604030504040204" pitchFamily="34" charset="-128"/>
                <a:cs typeface="Meiryo"/>
                <a:sym typeface="Meiryo"/>
              </a:rPr>
              <a:t>□その他（　　　　　　　　　　　　　　　　　）</a:t>
            </a:r>
          </a:p>
        </p:txBody>
      </p:sp>
      <p:sp>
        <p:nvSpPr>
          <p:cNvPr id="24" name="Google Shape;55;p2">
            <a:extLst>
              <a:ext uri="{FF2B5EF4-FFF2-40B4-BE49-F238E27FC236}">
                <a16:creationId xmlns:a16="http://schemas.microsoft.com/office/drawing/2014/main" id="{1ADDDF49-35CC-A7F4-5C5A-274373BE96EA}"/>
              </a:ext>
            </a:extLst>
          </p:cNvPr>
          <p:cNvSpPr txBox="1"/>
          <p:nvPr/>
        </p:nvSpPr>
        <p:spPr>
          <a:xfrm>
            <a:off x="3182167" y="4769476"/>
            <a:ext cx="5246609" cy="215403"/>
          </a:xfrm>
          <a:prstGeom prst="rect">
            <a:avLst/>
          </a:prstGeom>
          <a:noFill/>
          <a:ln>
            <a:noFill/>
          </a:ln>
        </p:spPr>
        <p:txBody>
          <a:bodyPr spcFirstLastPara="1" wrap="square" lIns="91425" tIns="45700" rIns="91425" bIns="45700" anchor="t" anchorCtr="0">
            <a:spAutoFit/>
          </a:bodyPr>
          <a:lstStyle/>
          <a:p>
            <a:pPr>
              <a:buSzPts val="1800"/>
            </a:pPr>
            <a:r>
              <a:rPr lang="ja-JP" altLang="en-US" sz="800">
                <a:latin typeface="Meiryo" panose="020B0604030504040204" pitchFamily="34" charset="-128"/>
                <a:ea typeface="Meiryo" panose="020B0604030504040204" pitchFamily="34" charset="-128"/>
                <a:cs typeface="Meiryo"/>
                <a:sym typeface="Meiryo"/>
              </a:rPr>
              <a:t>該当する項目の□を■に塗りつぶしてください。その他を選んだ場合は、カッコ内に技術を記載してください。</a:t>
            </a:r>
          </a:p>
        </p:txBody>
      </p:sp>
    </p:spTree>
    <p:extLst>
      <p:ext uri="{BB962C8B-B14F-4D97-AF65-F5344CB8AC3E}">
        <p14:creationId xmlns:p14="http://schemas.microsoft.com/office/powerpoint/2010/main" val="330117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12</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応募作品</a:t>
            </a:r>
            <a:endParaRPr lang="en-US" altLang="ja-JP" sz="1600" b="1" kern="0" spc="-5" dirty="0">
              <a:latin typeface="Meiryo" panose="020B0604030504040204" pitchFamily="34" charset="-128"/>
              <a:ea typeface="Meiryo" panose="020B0604030504040204" pitchFamily="34" charset="-128"/>
            </a:endParaRPr>
          </a:p>
        </p:txBody>
      </p:sp>
      <p:sp>
        <p:nvSpPr>
          <p:cNvPr id="5" name="Google Shape;55;p2">
            <a:extLst>
              <a:ext uri="{FF2B5EF4-FFF2-40B4-BE49-F238E27FC236}">
                <a16:creationId xmlns:a16="http://schemas.microsoft.com/office/drawing/2014/main" id="{E4C56AA4-9B6D-84F5-6B30-D98F91D6867E}"/>
              </a:ext>
            </a:extLst>
          </p:cNvPr>
          <p:cNvSpPr txBox="1"/>
          <p:nvPr/>
        </p:nvSpPr>
        <p:spPr>
          <a:xfrm>
            <a:off x="393700" y="1595312"/>
            <a:ext cx="9673665"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３）機能・仕様（特徴）</a:t>
            </a:r>
          </a:p>
        </p:txBody>
      </p:sp>
      <p:sp>
        <p:nvSpPr>
          <p:cNvPr id="8" name="Google Shape;55;p2">
            <a:extLst>
              <a:ext uri="{FF2B5EF4-FFF2-40B4-BE49-F238E27FC236}">
                <a16:creationId xmlns:a16="http://schemas.microsoft.com/office/drawing/2014/main" id="{A6A3D79A-618B-1609-7489-7D2DF6EEAE33}"/>
              </a:ext>
            </a:extLst>
          </p:cNvPr>
          <p:cNvSpPr txBox="1"/>
          <p:nvPr/>
        </p:nvSpPr>
        <p:spPr>
          <a:xfrm>
            <a:off x="393700" y="2125771"/>
            <a:ext cx="9737128" cy="307736"/>
          </a:xfrm>
          <a:prstGeom prst="rect">
            <a:avLst/>
          </a:prstGeom>
          <a:noFill/>
          <a:ln>
            <a:noFill/>
          </a:ln>
        </p:spPr>
        <p:txBody>
          <a:bodyPr spcFirstLastPara="1" wrap="square" lIns="91425" tIns="45700" rIns="91425" bIns="45700" anchor="t" anchorCtr="0">
            <a:spAutoFit/>
          </a:bodyPr>
          <a:lstStyle/>
          <a:p>
            <a:pPr>
              <a:buSzPts val="1800"/>
            </a:pPr>
            <a:r>
              <a:rPr lang="ja-JP" altLang="en-US" sz="1400" b="1">
                <a:latin typeface="Meiryo" panose="020B0604030504040204" pitchFamily="34" charset="-128"/>
                <a:ea typeface="Meiryo" panose="020B0604030504040204" pitchFamily="34" charset="-128"/>
                <a:cs typeface="Meiryo"/>
                <a:sym typeface="Meiryo"/>
              </a:rPr>
              <a:t>⚫︎スペック（形・サイズ・色など）</a:t>
            </a:r>
          </a:p>
        </p:txBody>
      </p:sp>
      <p:cxnSp>
        <p:nvCxnSpPr>
          <p:cNvPr id="9" name="直線コネクタ 8">
            <a:extLst>
              <a:ext uri="{FF2B5EF4-FFF2-40B4-BE49-F238E27FC236}">
                <a16:creationId xmlns:a16="http://schemas.microsoft.com/office/drawing/2014/main" id="{6512278F-30B5-1574-A48F-5A66BCDC2F7C}"/>
              </a:ext>
            </a:extLst>
          </p:cNvPr>
          <p:cNvCxnSpPr/>
          <p:nvPr/>
        </p:nvCxnSpPr>
        <p:spPr>
          <a:xfrm>
            <a:off x="393700" y="1967288"/>
            <a:ext cx="9673665" cy="0"/>
          </a:xfrm>
          <a:prstGeom prst="line">
            <a:avLst/>
          </a:prstGeom>
          <a:ln w="12700">
            <a:solidFill>
              <a:srgbClr val="408AD6"/>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85D3DC4-26A2-AFF4-5764-89D0F915CE47}"/>
              </a:ext>
            </a:extLst>
          </p:cNvPr>
          <p:cNvSpPr/>
          <p:nvPr/>
        </p:nvSpPr>
        <p:spPr>
          <a:xfrm>
            <a:off x="393700" y="932328"/>
            <a:ext cx="9673665" cy="518925"/>
          </a:xfrm>
          <a:prstGeom prst="rect">
            <a:avLst/>
          </a:prstGeom>
          <a:solidFill>
            <a:srgbClr val="E4F8F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Google Shape;55;p2">
            <a:extLst>
              <a:ext uri="{FF2B5EF4-FFF2-40B4-BE49-F238E27FC236}">
                <a16:creationId xmlns:a16="http://schemas.microsoft.com/office/drawing/2014/main" id="{76811A0A-9E29-4A48-3301-8B3B62050B30}"/>
              </a:ext>
            </a:extLst>
          </p:cNvPr>
          <p:cNvSpPr txBox="1"/>
          <p:nvPr/>
        </p:nvSpPr>
        <p:spPr>
          <a:xfrm>
            <a:off x="393700" y="943463"/>
            <a:ext cx="647449" cy="507791"/>
          </a:xfrm>
          <a:prstGeom prst="rect">
            <a:avLst/>
          </a:prstGeom>
          <a:solidFill>
            <a:srgbClr val="3F8BD6"/>
          </a:solidFill>
          <a:ln>
            <a:noFill/>
          </a:ln>
        </p:spPr>
        <p:txBody>
          <a:bodyPr spcFirstLastPara="1" wrap="square" lIns="91425" tIns="45700" rIns="91425" bIns="45700" anchor="t" anchorCtr="0">
            <a:spAutoFit/>
          </a:bodyPr>
          <a:lstStyle/>
          <a:p>
            <a:pPr>
              <a:lnSpc>
                <a:spcPct val="150000"/>
              </a:lnSpc>
              <a:buSzPts val="1800"/>
            </a:pPr>
            <a:r>
              <a:rPr lang="ja-JP" altLang="en-US" b="1">
                <a:solidFill>
                  <a:schemeClr val="bg1"/>
                </a:solidFill>
                <a:latin typeface="Meiryo" panose="020B0604030504040204" pitchFamily="34" charset="-128"/>
                <a:ea typeface="Meiryo" panose="020B0604030504040204" pitchFamily="34" charset="-128"/>
                <a:cs typeface="Meiryo"/>
                <a:sym typeface="Meiryo"/>
              </a:rPr>
              <a:t>開発</a:t>
            </a:r>
            <a:endParaRPr lang="en-US" altLang="ja-JP" b="1" dirty="0">
              <a:solidFill>
                <a:schemeClr val="bg1"/>
              </a:solidFill>
              <a:latin typeface="Meiryo" panose="020B0604030504040204" pitchFamily="34" charset="-128"/>
              <a:ea typeface="Meiryo" panose="020B0604030504040204" pitchFamily="34" charset="-128"/>
              <a:cs typeface="Meiryo"/>
              <a:sym typeface="Meiryo"/>
            </a:endParaRPr>
          </a:p>
        </p:txBody>
      </p:sp>
      <p:sp>
        <p:nvSpPr>
          <p:cNvPr id="10" name="Google Shape;55;p2">
            <a:extLst>
              <a:ext uri="{FF2B5EF4-FFF2-40B4-BE49-F238E27FC236}">
                <a16:creationId xmlns:a16="http://schemas.microsoft.com/office/drawing/2014/main" id="{74CB0927-8F51-3592-9812-0FDF3D054299}"/>
              </a:ext>
            </a:extLst>
          </p:cNvPr>
          <p:cNvSpPr txBox="1"/>
          <p:nvPr/>
        </p:nvSpPr>
        <p:spPr>
          <a:xfrm>
            <a:off x="1108924" y="943463"/>
            <a:ext cx="6514094" cy="507791"/>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b="1">
                <a:solidFill>
                  <a:srgbClr val="3F8BD6"/>
                </a:solidFill>
                <a:latin typeface="Meiryo" panose="020B0604030504040204" pitchFamily="34" charset="-128"/>
                <a:ea typeface="Meiryo" panose="020B0604030504040204" pitchFamily="34" charset="-128"/>
                <a:cs typeface="Meiryo"/>
                <a:sym typeface="Meiryo"/>
              </a:rPr>
              <a:t>（社会）課題解決のために何を開発したのか</a:t>
            </a:r>
            <a:endParaRPr lang="en-US" altLang="ja-JP" b="1" dirty="0">
              <a:solidFill>
                <a:srgbClr val="3F8BD6"/>
              </a:solidFill>
              <a:latin typeface="Meiryo" panose="020B0604030504040204" pitchFamily="34" charset="-128"/>
              <a:ea typeface="Meiryo" panose="020B0604030504040204" pitchFamily="34" charset="-128"/>
              <a:cs typeface="Meiryo"/>
              <a:sym typeface="Meiryo"/>
            </a:endParaRPr>
          </a:p>
        </p:txBody>
      </p:sp>
      <p:sp>
        <p:nvSpPr>
          <p:cNvPr id="15" name="object 2">
            <a:extLst>
              <a:ext uri="{FF2B5EF4-FFF2-40B4-BE49-F238E27FC236}">
                <a16:creationId xmlns:a16="http://schemas.microsoft.com/office/drawing/2014/main" id="{671B7F11-FCFC-A4EC-8F36-34AFED25DE49}"/>
              </a:ext>
            </a:extLst>
          </p:cNvPr>
          <p:cNvSpPr txBox="1">
            <a:spLocks/>
          </p:cNvSpPr>
          <p:nvPr/>
        </p:nvSpPr>
        <p:spPr>
          <a:xfrm>
            <a:off x="2427938" y="778549"/>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
        <p:nvSpPr>
          <p:cNvPr id="13" name="Google Shape;55;p2">
            <a:extLst>
              <a:ext uri="{FF2B5EF4-FFF2-40B4-BE49-F238E27FC236}">
                <a16:creationId xmlns:a16="http://schemas.microsoft.com/office/drawing/2014/main" id="{91581503-2016-3F28-981B-9C1125B0B581}"/>
              </a:ext>
            </a:extLst>
          </p:cNvPr>
          <p:cNvSpPr txBox="1"/>
          <p:nvPr/>
        </p:nvSpPr>
        <p:spPr>
          <a:xfrm>
            <a:off x="393700" y="3706261"/>
            <a:ext cx="9737128" cy="307736"/>
          </a:xfrm>
          <a:prstGeom prst="rect">
            <a:avLst/>
          </a:prstGeom>
          <a:noFill/>
          <a:ln>
            <a:noFill/>
          </a:ln>
        </p:spPr>
        <p:txBody>
          <a:bodyPr spcFirstLastPara="1" wrap="square" lIns="91425" tIns="45700" rIns="91425" bIns="45700" anchor="t" anchorCtr="0">
            <a:spAutoFit/>
          </a:bodyPr>
          <a:lstStyle/>
          <a:p>
            <a:pPr>
              <a:buSzPts val="1800"/>
            </a:pPr>
            <a:r>
              <a:rPr lang="ja-JP" altLang="en-US" sz="1400" b="1">
                <a:latin typeface="Meiryo" panose="020B0604030504040204" pitchFamily="34" charset="-128"/>
                <a:ea typeface="Meiryo" panose="020B0604030504040204" pitchFamily="34" charset="-128"/>
                <a:cs typeface="Meiryo"/>
                <a:sym typeface="Meiryo"/>
              </a:rPr>
              <a:t>⚫︎ 外観デザイン</a:t>
            </a:r>
          </a:p>
        </p:txBody>
      </p:sp>
      <p:sp>
        <p:nvSpPr>
          <p:cNvPr id="14" name="Google Shape;55;p2">
            <a:extLst>
              <a:ext uri="{FF2B5EF4-FFF2-40B4-BE49-F238E27FC236}">
                <a16:creationId xmlns:a16="http://schemas.microsoft.com/office/drawing/2014/main" id="{085A5998-8130-F383-39A6-074AC386008A}"/>
              </a:ext>
            </a:extLst>
          </p:cNvPr>
          <p:cNvSpPr txBox="1"/>
          <p:nvPr/>
        </p:nvSpPr>
        <p:spPr>
          <a:xfrm>
            <a:off x="393700" y="5295031"/>
            <a:ext cx="9737128" cy="307736"/>
          </a:xfrm>
          <a:prstGeom prst="rect">
            <a:avLst/>
          </a:prstGeom>
          <a:noFill/>
          <a:ln>
            <a:noFill/>
          </a:ln>
        </p:spPr>
        <p:txBody>
          <a:bodyPr spcFirstLastPara="1" wrap="square" lIns="91425" tIns="45700" rIns="91425" bIns="45700" anchor="t" anchorCtr="0">
            <a:spAutoFit/>
          </a:bodyPr>
          <a:lstStyle/>
          <a:p>
            <a:pPr>
              <a:buSzPts val="1800"/>
            </a:pPr>
            <a:r>
              <a:rPr lang="ja-JP" altLang="en-US" sz="1400" b="1">
                <a:latin typeface="Meiryo" panose="020B0604030504040204" pitchFamily="34" charset="-128"/>
                <a:ea typeface="Meiryo" panose="020B0604030504040204" pitchFamily="34" charset="-128"/>
                <a:cs typeface="Meiryo"/>
                <a:sym typeface="Meiryo"/>
              </a:rPr>
              <a:t>⚫︎ 操作方法・使い方</a:t>
            </a:r>
          </a:p>
        </p:txBody>
      </p:sp>
      <p:sp>
        <p:nvSpPr>
          <p:cNvPr id="16" name="三角形 15">
            <a:extLst>
              <a:ext uri="{FF2B5EF4-FFF2-40B4-BE49-F238E27FC236}">
                <a16:creationId xmlns:a16="http://schemas.microsoft.com/office/drawing/2014/main" id="{E00D17E2-A5E4-48F8-69DA-766B2ACCA452}"/>
              </a:ext>
            </a:extLst>
          </p:cNvPr>
          <p:cNvSpPr/>
          <p:nvPr/>
        </p:nvSpPr>
        <p:spPr>
          <a:xfrm rot="13309374">
            <a:off x="8211563" y="1427052"/>
            <a:ext cx="228600" cy="366670"/>
          </a:xfrm>
          <a:prstGeom prst="triangl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Google Shape;55;p2">
            <a:extLst>
              <a:ext uri="{FF2B5EF4-FFF2-40B4-BE49-F238E27FC236}">
                <a16:creationId xmlns:a16="http://schemas.microsoft.com/office/drawing/2014/main" id="{E5572883-266B-5A15-266D-0A22D698BFDF}"/>
              </a:ext>
            </a:extLst>
          </p:cNvPr>
          <p:cNvSpPr txBox="1"/>
          <p:nvPr/>
        </p:nvSpPr>
        <p:spPr>
          <a:xfrm>
            <a:off x="7066998" y="1127306"/>
            <a:ext cx="3339721" cy="461624"/>
          </a:xfrm>
          <a:prstGeom prst="rect">
            <a:avLst/>
          </a:prstGeom>
          <a:solidFill>
            <a:srgbClr val="FF0000"/>
          </a:solidFill>
          <a:ln>
            <a:noFill/>
          </a:ln>
        </p:spPr>
        <p:txBody>
          <a:bodyPr spcFirstLastPara="1" wrap="square" lIns="91425" tIns="45700" rIns="91425" bIns="45700" anchor="t" anchorCtr="0">
            <a:spAutoFit/>
          </a:bodyPr>
          <a:lstStyle/>
          <a:p>
            <a:pPr>
              <a:buSzPts val="1800"/>
            </a:pPr>
            <a:r>
              <a:rPr lang="ja-JP" altLang="en-US" sz="1200">
                <a:solidFill>
                  <a:schemeClr val="bg1"/>
                </a:solidFill>
                <a:latin typeface="Meiryo" panose="020B0604030504040204" pitchFamily="34" charset="-128"/>
                <a:ea typeface="Meiryo" panose="020B0604030504040204" pitchFamily="34" charset="-128"/>
                <a:cs typeface="Meiryo"/>
                <a:sym typeface="Meiryo"/>
              </a:rPr>
              <a:t>それぞれの項目についてスライド１枚程度で図や絵も用いて記載してください。</a:t>
            </a:r>
            <a:endParaRPr lang="en-US" altLang="ja-JP" sz="1200" dirty="0">
              <a:solidFill>
                <a:schemeClr val="bg1"/>
              </a:solidFill>
              <a:latin typeface="Meiryo" panose="020B0604030504040204" pitchFamily="34" charset="-128"/>
              <a:ea typeface="Meiryo" panose="020B0604030504040204" pitchFamily="34" charset="-128"/>
              <a:cs typeface="Meiryo"/>
              <a:sym typeface="Meiryo"/>
            </a:endParaRPr>
          </a:p>
        </p:txBody>
      </p:sp>
    </p:spTree>
    <p:extLst>
      <p:ext uri="{BB962C8B-B14F-4D97-AF65-F5344CB8AC3E}">
        <p14:creationId xmlns:p14="http://schemas.microsoft.com/office/powerpoint/2010/main" val="591929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13</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応募作品</a:t>
            </a:r>
            <a:endParaRPr lang="en-US" altLang="ja-JP" sz="1600" b="1" kern="0" spc="-5" dirty="0">
              <a:latin typeface="Meiryo" panose="020B0604030504040204" pitchFamily="34" charset="-128"/>
              <a:ea typeface="Meiryo" panose="020B0604030504040204" pitchFamily="34" charset="-128"/>
            </a:endParaRPr>
          </a:p>
        </p:txBody>
      </p:sp>
      <p:sp>
        <p:nvSpPr>
          <p:cNvPr id="5" name="Google Shape;55;p2">
            <a:extLst>
              <a:ext uri="{FF2B5EF4-FFF2-40B4-BE49-F238E27FC236}">
                <a16:creationId xmlns:a16="http://schemas.microsoft.com/office/drawing/2014/main" id="{E4C56AA4-9B6D-84F5-6B30-D98F91D6867E}"/>
              </a:ext>
            </a:extLst>
          </p:cNvPr>
          <p:cNvSpPr txBox="1"/>
          <p:nvPr/>
        </p:nvSpPr>
        <p:spPr>
          <a:xfrm>
            <a:off x="393700" y="1595312"/>
            <a:ext cx="9673665" cy="41545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b="1">
                <a:latin typeface="Meiryo" panose="020B0604030504040204" pitchFamily="34" charset="-128"/>
                <a:ea typeface="Meiryo" panose="020B0604030504040204" pitchFamily="34" charset="-128"/>
                <a:cs typeface="Meiryo"/>
                <a:sym typeface="Meiryo"/>
              </a:rPr>
              <a:t>今後の展開</a:t>
            </a:r>
          </a:p>
        </p:txBody>
      </p:sp>
      <p:cxnSp>
        <p:nvCxnSpPr>
          <p:cNvPr id="9" name="直線コネクタ 8">
            <a:extLst>
              <a:ext uri="{FF2B5EF4-FFF2-40B4-BE49-F238E27FC236}">
                <a16:creationId xmlns:a16="http://schemas.microsoft.com/office/drawing/2014/main" id="{6512278F-30B5-1574-A48F-5A66BCDC2F7C}"/>
              </a:ext>
            </a:extLst>
          </p:cNvPr>
          <p:cNvCxnSpPr/>
          <p:nvPr/>
        </p:nvCxnSpPr>
        <p:spPr>
          <a:xfrm>
            <a:off x="393700" y="1967288"/>
            <a:ext cx="9673665" cy="0"/>
          </a:xfrm>
          <a:prstGeom prst="line">
            <a:avLst/>
          </a:prstGeom>
          <a:ln w="12700">
            <a:solidFill>
              <a:srgbClr val="408AD6"/>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85D3DC4-26A2-AFF4-5764-89D0F915CE47}"/>
              </a:ext>
            </a:extLst>
          </p:cNvPr>
          <p:cNvSpPr/>
          <p:nvPr/>
        </p:nvSpPr>
        <p:spPr>
          <a:xfrm>
            <a:off x="393700" y="932328"/>
            <a:ext cx="9673665" cy="518925"/>
          </a:xfrm>
          <a:prstGeom prst="rect">
            <a:avLst/>
          </a:prstGeom>
          <a:solidFill>
            <a:srgbClr val="ECFF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Google Shape;55;p2">
            <a:extLst>
              <a:ext uri="{FF2B5EF4-FFF2-40B4-BE49-F238E27FC236}">
                <a16:creationId xmlns:a16="http://schemas.microsoft.com/office/drawing/2014/main" id="{76811A0A-9E29-4A48-3301-8B3B62050B30}"/>
              </a:ext>
            </a:extLst>
          </p:cNvPr>
          <p:cNvSpPr txBox="1"/>
          <p:nvPr/>
        </p:nvSpPr>
        <p:spPr>
          <a:xfrm>
            <a:off x="393700" y="943463"/>
            <a:ext cx="647449" cy="507791"/>
          </a:xfrm>
          <a:prstGeom prst="rect">
            <a:avLst/>
          </a:prstGeom>
          <a:solidFill>
            <a:srgbClr val="00B050"/>
          </a:solidFill>
          <a:ln>
            <a:noFill/>
          </a:ln>
        </p:spPr>
        <p:txBody>
          <a:bodyPr spcFirstLastPara="1" wrap="square" lIns="91425" tIns="45700" rIns="91425" bIns="45700" anchor="t" anchorCtr="0">
            <a:spAutoFit/>
          </a:bodyPr>
          <a:lstStyle/>
          <a:p>
            <a:pPr>
              <a:lnSpc>
                <a:spcPct val="150000"/>
              </a:lnSpc>
              <a:buSzPts val="1800"/>
            </a:pPr>
            <a:r>
              <a:rPr lang="ja-JP" altLang="en-US" b="1">
                <a:solidFill>
                  <a:schemeClr val="bg1"/>
                </a:solidFill>
                <a:latin typeface="Meiryo" panose="020B0604030504040204" pitchFamily="34" charset="-128"/>
                <a:ea typeface="Meiryo" panose="020B0604030504040204" pitchFamily="34" charset="-128"/>
                <a:cs typeface="Meiryo"/>
                <a:sym typeface="Meiryo"/>
              </a:rPr>
              <a:t>今後</a:t>
            </a:r>
            <a:endParaRPr lang="en-US" altLang="ja-JP" b="1" dirty="0">
              <a:solidFill>
                <a:schemeClr val="bg1"/>
              </a:solidFill>
              <a:latin typeface="Meiryo" panose="020B0604030504040204" pitchFamily="34" charset="-128"/>
              <a:ea typeface="Meiryo" panose="020B0604030504040204" pitchFamily="34" charset="-128"/>
              <a:cs typeface="Meiryo"/>
              <a:sym typeface="Meiryo"/>
            </a:endParaRPr>
          </a:p>
        </p:txBody>
      </p:sp>
      <p:sp>
        <p:nvSpPr>
          <p:cNvPr id="10" name="Google Shape;55;p2">
            <a:extLst>
              <a:ext uri="{FF2B5EF4-FFF2-40B4-BE49-F238E27FC236}">
                <a16:creationId xmlns:a16="http://schemas.microsoft.com/office/drawing/2014/main" id="{74CB0927-8F51-3592-9812-0FDF3D054299}"/>
              </a:ext>
            </a:extLst>
          </p:cNvPr>
          <p:cNvSpPr txBox="1"/>
          <p:nvPr/>
        </p:nvSpPr>
        <p:spPr>
          <a:xfrm>
            <a:off x="1108924" y="943463"/>
            <a:ext cx="7156890" cy="507791"/>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b="1">
                <a:solidFill>
                  <a:srgbClr val="00B050"/>
                </a:solidFill>
                <a:latin typeface="Meiryo" panose="020B0604030504040204" pitchFamily="34" charset="-128"/>
                <a:ea typeface="Meiryo" panose="020B0604030504040204" pitchFamily="34" charset="-128"/>
                <a:cs typeface="Meiryo"/>
                <a:sym typeface="Meiryo"/>
              </a:rPr>
              <a:t>応募作品を使って、どのような社会を実現していきたいのか？</a:t>
            </a:r>
            <a:endParaRPr lang="en-US" altLang="ja-JP" b="1" dirty="0">
              <a:solidFill>
                <a:srgbClr val="00B050"/>
              </a:solidFill>
              <a:latin typeface="Meiryo" panose="020B0604030504040204" pitchFamily="34" charset="-128"/>
              <a:ea typeface="Meiryo" panose="020B0604030504040204" pitchFamily="34" charset="-128"/>
              <a:cs typeface="Meiryo"/>
              <a:sym typeface="Meiryo"/>
            </a:endParaRPr>
          </a:p>
        </p:txBody>
      </p:sp>
      <p:sp>
        <p:nvSpPr>
          <p:cNvPr id="12" name="object 2">
            <a:extLst>
              <a:ext uri="{FF2B5EF4-FFF2-40B4-BE49-F238E27FC236}">
                <a16:creationId xmlns:a16="http://schemas.microsoft.com/office/drawing/2014/main" id="{DE4103B6-898F-0128-4DA1-0E30452F06DC}"/>
              </a:ext>
            </a:extLst>
          </p:cNvPr>
          <p:cNvSpPr txBox="1">
            <a:spLocks/>
          </p:cNvSpPr>
          <p:nvPr/>
        </p:nvSpPr>
        <p:spPr>
          <a:xfrm>
            <a:off x="2427938" y="778549"/>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
        <p:nvSpPr>
          <p:cNvPr id="4" name="三角形 3">
            <a:extLst>
              <a:ext uri="{FF2B5EF4-FFF2-40B4-BE49-F238E27FC236}">
                <a16:creationId xmlns:a16="http://schemas.microsoft.com/office/drawing/2014/main" id="{EB47C779-0D72-70AA-F32F-183FA2240EF7}"/>
              </a:ext>
            </a:extLst>
          </p:cNvPr>
          <p:cNvSpPr/>
          <p:nvPr/>
        </p:nvSpPr>
        <p:spPr>
          <a:xfrm rot="13309374">
            <a:off x="8211563" y="1664246"/>
            <a:ext cx="228600" cy="366670"/>
          </a:xfrm>
          <a:prstGeom prst="triangl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Google Shape;55;p2">
            <a:extLst>
              <a:ext uri="{FF2B5EF4-FFF2-40B4-BE49-F238E27FC236}">
                <a16:creationId xmlns:a16="http://schemas.microsoft.com/office/drawing/2014/main" id="{C365F20D-7369-B6E2-8F0E-5FBB4A37FFBA}"/>
              </a:ext>
            </a:extLst>
          </p:cNvPr>
          <p:cNvSpPr txBox="1"/>
          <p:nvPr/>
        </p:nvSpPr>
        <p:spPr>
          <a:xfrm>
            <a:off x="7066998" y="1364500"/>
            <a:ext cx="3339721" cy="461624"/>
          </a:xfrm>
          <a:prstGeom prst="rect">
            <a:avLst/>
          </a:prstGeom>
          <a:solidFill>
            <a:srgbClr val="FF0000"/>
          </a:solidFill>
          <a:ln>
            <a:noFill/>
          </a:ln>
        </p:spPr>
        <p:txBody>
          <a:bodyPr spcFirstLastPara="1" wrap="square" lIns="91425" tIns="45700" rIns="91425" bIns="45700" anchor="t" anchorCtr="0">
            <a:spAutoFit/>
          </a:bodyPr>
          <a:lstStyle/>
          <a:p>
            <a:pPr>
              <a:buSzPts val="1800"/>
            </a:pPr>
            <a:r>
              <a:rPr lang="ja-JP" altLang="en-US" sz="1200">
                <a:solidFill>
                  <a:schemeClr val="bg1"/>
                </a:solidFill>
                <a:latin typeface="Meiryo" panose="020B0604030504040204" pitchFamily="34" charset="-128"/>
                <a:ea typeface="Meiryo" panose="020B0604030504040204" pitchFamily="34" charset="-128"/>
                <a:cs typeface="Meiryo"/>
                <a:sym typeface="Meiryo"/>
              </a:rPr>
              <a:t>それぞれの項目についてスライド１枚程度で図や絵も用いて記載してください。</a:t>
            </a:r>
            <a:endParaRPr lang="en-US" altLang="ja-JP" sz="1200" dirty="0">
              <a:solidFill>
                <a:schemeClr val="bg1"/>
              </a:solidFill>
              <a:latin typeface="Meiryo" panose="020B0604030504040204" pitchFamily="34" charset="-128"/>
              <a:ea typeface="Meiryo" panose="020B0604030504040204" pitchFamily="34" charset="-128"/>
              <a:cs typeface="Meiryo"/>
              <a:sym typeface="Meiryo"/>
            </a:endParaRPr>
          </a:p>
        </p:txBody>
      </p:sp>
    </p:spTree>
    <p:extLst>
      <p:ext uri="{BB962C8B-B14F-4D97-AF65-F5344CB8AC3E}">
        <p14:creationId xmlns:p14="http://schemas.microsoft.com/office/powerpoint/2010/main" val="1042989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1</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応募者情報</a:t>
            </a:r>
            <a:endParaRPr lang="en-US" altLang="ja-JP" sz="1600" b="1" kern="0" spc="-5"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FF4A6837-D1FC-C520-30FC-75CCBBDBB764}"/>
              </a:ext>
            </a:extLst>
          </p:cNvPr>
          <p:cNvSpPr/>
          <p:nvPr/>
        </p:nvSpPr>
        <p:spPr>
          <a:xfrm>
            <a:off x="1554800" y="2927337"/>
            <a:ext cx="7582212" cy="1705001"/>
          </a:xfrm>
          <a:prstGeom prst="rect">
            <a:avLst/>
          </a:prstGeom>
          <a:noFill/>
          <a:ln w="38100">
            <a:solidFill>
              <a:srgbClr val="FFD7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38F29B8-AA80-DC05-0259-0644D018A422}"/>
              </a:ext>
            </a:extLst>
          </p:cNvPr>
          <p:cNvSpPr txBox="1"/>
          <p:nvPr/>
        </p:nvSpPr>
        <p:spPr>
          <a:xfrm>
            <a:off x="4292598" y="3502838"/>
            <a:ext cx="2108269" cy="553998"/>
          </a:xfrm>
          <a:prstGeom prst="rect">
            <a:avLst/>
          </a:prstGeom>
          <a:noFill/>
        </p:spPr>
        <p:txBody>
          <a:bodyPr wrap="none" rtlCol="0">
            <a:spAutoFit/>
          </a:bodyPr>
          <a:lstStyle/>
          <a:p>
            <a:pPr algn="ctr"/>
            <a:r>
              <a:rPr kumimoji="1" lang="ja-JP" altLang="en-US" sz="3000" b="1">
                <a:latin typeface="Meiryo" panose="020B0604030504040204" pitchFamily="34" charset="-128"/>
                <a:ea typeface="Meiryo" panose="020B0604030504040204" pitchFamily="34" charset="-128"/>
              </a:rPr>
              <a:t>応募者情報</a:t>
            </a:r>
          </a:p>
        </p:txBody>
      </p:sp>
    </p:spTree>
    <p:extLst>
      <p:ext uri="{BB962C8B-B14F-4D97-AF65-F5344CB8AC3E}">
        <p14:creationId xmlns:p14="http://schemas.microsoft.com/office/powerpoint/2010/main" val="174242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2</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応募者情報</a:t>
            </a:r>
            <a:endParaRPr lang="en-US" altLang="ja-JP" sz="1600" b="1" kern="0" spc="-5" dirty="0">
              <a:latin typeface="Meiryo" panose="020B0604030504040204" pitchFamily="34" charset="-128"/>
              <a:ea typeface="Meiryo" panose="020B0604030504040204" pitchFamily="34" charset="-128"/>
            </a:endParaRPr>
          </a:p>
        </p:txBody>
      </p:sp>
      <p:graphicFrame>
        <p:nvGraphicFramePr>
          <p:cNvPr id="4" name="表 3">
            <a:extLst>
              <a:ext uri="{FF2B5EF4-FFF2-40B4-BE49-F238E27FC236}">
                <a16:creationId xmlns:a16="http://schemas.microsoft.com/office/drawing/2014/main" id="{48114126-01A2-DFCD-8287-18D21A94A5D4}"/>
              </a:ext>
            </a:extLst>
          </p:cNvPr>
          <p:cNvGraphicFramePr>
            <a:graphicFrameLocks noGrp="1"/>
          </p:cNvGraphicFramePr>
          <p:nvPr>
            <p:extLst>
              <p:ext uri="{D42A27DB-BD31-4B8C-83A1-F6EECF244321}">
                <p14:modId xmlns:p14="http://schemas.microsoft.com/office/powerpoint/2010/main" val="894629556"/>
              </p:ext>
            </p:extLst>
          </p:nvPr>
        </p:nvGraphicFramePr>
        <p:xfrm>
          <a:off x="491050" y="2039865"/>
          <a:ext cx="9567350" cy="4792708"/>
        </p:xfrm>
        <a:graphic>
          <a:graphicData uri="http://schemas.openxmlformats.org/drawingml/2006/table">
            <a:tbl>
              <a:tblPr firstRow="1" bandRow="1">
                <a:tableStyleId>{5C22544A-7EE6-4342-B048-85BDC9FD1C3A}</a:tableStyleId>
              </a:tblPr>
              <a:tblGrid>
                <a:gridCol w="3596856">
                  <a:extLst>
                    <a:ext uri="{9D8B030D-6E8A-4147-A177-3AD203B41FA5}">
                      <a16:colId xmlns:a16="http://schemas.microsoft.com/office/drawing/2014/main" val="2841313832"/>
                    </a:ext>
                  </a:extLst>
                </a:gridCol>
                <a:gridCol w="5970494">
                  <a:extLst>
                    <a:ext uri="{9D8B030D-6E8A-4147-A177-3AD203B41FA5}">
                      <a16:colId xmlns:a16="http://schemas.microsoft.com/office/drawing/2014/main" val="2192870908"/>
                    </a:ext>
                  </a:extLst>
                </a:gridCol>
              </a:tblGrid>
              <a:tr h="597044">
                <a:tc>
                  <a:txBody>
                    <a:bodyPr/>
                    <a:lstStyle/>
                    <a:p>
                      <a:r>
                        <a:rPr kumimoji="1" lang="ja-JP" altLang="en-US" sz="1400">
                          <a:solidFill>
                            <a:schemeClr val="tx1"/>
                          </a:solidFill>
                          <a:latin typeface="Meiryo" panose="020B0604030504040204" pitchFamily="34" charset="-128"/>
                          <a:ea typeface="Meiryo" panose="020B0604030504040204" pitchFamily="34" charset="-128"/>
                        </a:rPr>
                        <a:t>代表者情報</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597044">
                <a:tc>
                  <a:txBody>
                    <a:bodyPr/>
                    <a:lstStyle/>
                    <a:p>
                      <a:r>
                        <a:rPr kumimoji="1" lang="ja-JP" altLang="en-US" sz="1100">
                          <a:latin typeface="Meiryo" panose="020B0604030504040204" pitchFamily="34" charset="-128"/>
                          <a:ea typeface="Meiryo" panose="020B0604030504040204" pitchFamily="34" charset="-128"/>
                        </a:rPr>
                        <a:t>代表者　氏名（姓</a:t>
                      </a:r>
                      <a:r>
                        <a:rPr kumimoji="1" lang="en-US" altLang="ja-JP" sz="1100" dirty="0">
                          <a:latin typeface="Meiryo" panose="020B0604030504040204" pitchFamily="34" charset="-128"/>
                          <a:ea typeface="Meiryo" panose="020B0604030504040204" pitchFamily="34" charset="-128"/>
                        </a:rPr>
                        <a:t>/</a:t>
                      </a:r>
                      <a:r>
                        <a:rPr kumimoji="1" lang="ja-JP" altLang="en-US" sz="1100">
                          <a:latin typeface="Meiryo" panose="020B0604030504040204" pitchFamily="34" charset="-128"/>
                          <a:ea typeface="Meiryo" panose="020B0604030504040204" pitchFamily="34" charset="-128"/>
                        </a:rPr>
                        <a:t>名）</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597044">
                <a:tc>
                  <a:txBody>
                    <a:bodyPr/>
                    <a:lstStyle/>
                    <a:p>
                      <a:r>
                        <a:rPr kumimoji="1" lang="ja-JP" altLang="en-US" sz="1100">
                          <a:latin typeface="Meiryo" panose="020B0604030504040204" pitchFamily="34" charset="-128"/>
                          <a:ea typeface="Meiryo" panose="020B0604030504040204" pitchFamily="34" charset="-128"/>
                        </a:rPr>
                        <a:t>代表者　氏名（フリガナ）</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r h="61340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代表者　メールアドレス</a:t>
                      </a:r>
                      <a:endParaRPr kumimoji="1" lang="en-US" altLang="ja-JP" sz="11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作品について質問する場合があります。「</a:t>
                      </a:r>
                      <a:r>
                        <a:rPr kumimoji="1" lang="en-US" altLang="ja-JP" sz="800" dirty="0">
                          <a:latin typeface="Meiryo" panose="020B0604030504040204" pitchFamily="34" charset="-128"/>
                          <a:ea typeface="Meiryo" panose="020B0604030504040204" pitchFamily="34" charset="-128"/>
                        </a:rPr>
                        <a:t>@</a:t>
                      </a:r>
                      <a:r>
                        <a:rPr kumimoji="1" lang="en-US" altLang="ja-JP" sz="800" dirty="0" err="1">
                          <a:latin typeface="Meiryo" panose="020B0604030504040204" pitchFamily="34" charset="-128"/>
                          <a:ea typeface="Meiryo" panose="020B0604030504040204" pitchFamily="34" charset="-128"/>
                        </a:rPr>
                        <a:t>dle.or.jp</a:t>
                      </a:r>
                      <a:r>
                        <a:rPr kumimoji="1" lang="ja-JP" altLang="en-US" sz="800">
                          <a:latin typeface="Meiryo" panose="020B0604030504040204" pitchFamily="34" charset="-128"/>
                          <a:ea typeface="Meiryo" panose="020B0604030504040204" pitchFamily="34" charset="-128"/>
                        </a:rPr>
                        <a:t>」を必ず受信できるアドレスでお願いします。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203737967"/>
                  </a:ext>
                </a:extLst>
              </a:tr>
              <a:tr h="597044">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代表者　電話番号</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296828944"/>
                  </a:ext>
                </a:extLst>
              </a:tr>
              <a:tr h="597044">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代表者　学年</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2024</a:t>
                      </a:r>
                      <a:r>
                        <a:rPr kumimoji="1" lang="ja-JP" altLang="en-US" sz="800">
                          <a:latin typeface="Meiryo" panose="020B0604030504040204" pitchFamily="34" charset="-128"/>
                          <a:ea typeface="Meiryo" panose="020B0604030504040204" pitchFamily="34" charset="-128"/>
                        </a:rPr>
                        <a:t>年</a:t>
                      </a:r>
                      <a:r>
                        <a:rPr kumimoji="1" lang="en-US" altLang="ja-JP" sz="800" dirty="0">
                          <a:latin typeface="Meiryo" panose="020B0604030504040204" pitchFamily="34" charset="-128"/>
                          <a:ea typeface="Meiryo" panose="020B0604030504040204" pitchFamily="34" charset="-128"/>
                        </a:rPr>
                        <a:t>11</a:t>
                      </a:r>
                      <a:r>
                        <a:rPr kumimoji="1" lang="ja-JP" altLang="en-US" sz="800">
                          <a:latin typeface="Meiryo" panose="020B0604030504040204" pitchFamily="34" charset="-128"/>
                          <a:ea typeface="Meiryo" panose="020B0604030504040204" pitchFamily="34" charset="-128"/>
                        </a:rPr>
                        <a:t>月時点　</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代表者が学校等に通っている場合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103169239"/>
                  </a:ext>
                </a:extLst>
              </a:tr>
              <a:tr h="597044">
                <a:tc>
                  <a:txBody>
                    <a:bodyPr/>
                    <a:lstStyle/>
                    <a:p>
                      <a:r>
                        <a:rPr kumimoji="1" lang="ja-JP" altLang="en-US" sz="1100">
                          <a:latin typeface="Meiryo" panose="020B0604030504040204" pitchFamily="34" charset="-128"/>
                          <a:ea typeface="Meiryo" panose="020B0604030504040204" pitchFamily="34" charset="-128"/>
                        </a:rPr>
                        <a:t>代表者のキャッチコピー</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662351890"/>
                  </a:ext>
                </a:extLst>
              </a:tr>
              <a:tr h="597044">
                <a:tc>
                  <a:txBody>
                    <a:bodyPr/>
                    <a:lstStyle/>
                    <a:p>
                      <a:r>
                        <a:rPr kumimoji="1" lang="ja-JP" altLang="en-US" sz="1100">
                          <a:latin typeface="Meiryo" panose="020B0604030504040204" pitchFamily="34" charset="-128"/>
                          <a:ea typeface="Meiryo" panose="020B0604030504040204" pitchFamily="34" charset="-128"/>
                        </a:rPr>
                        <a:t>チームまたは部活動名</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個人で応募の場合は空欄</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291282121"/>
                  </a:ext>
                </a:extLst>
              </a:tr>
            </a:tbl>
          </a:graphicData>
        </a:graphic>
      </p:graphicFrame>
      <p:sp>
        <p:nvSpPr>
          <p:cNvPr id="9" name="正方形/長方形 8">
            <a:extLst>
              <a:ext uri="{FF2B5EF4-FFF2-40B4-BE49-F238E27FC236}">
                <a16:creationId xmlns:a16="http://schemas.microsoft.com/office/drawing/2014/main" id="{BBAB1AC2-23C6-C478-3698-4E807AC1D339}"/>
              </a:ext>
            </a:extLst>
          </p:cNvPr>
          <p:cNvSpPr/>
          <p:nvPr/>
        </p:nvSpPr>
        <p:spPr>
          <a:xfrm>
            <a:off x="491049" y="1160558"/>
            <a:ext cx="9567349" cy="641348"/>
          </a:xfrm>
          <a:prstGeom prst="rect">
            <a:avLst/>
          </a:prstGeom>
          <a:noFill/>
          <a:ln w="38100">
            <a:solidFill>
              <a:srgbClr val="FFD7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object 2">
            <a:extLst>
              <a:ext uri="{FF2B5EF4-FFF2-40B4-BE49-F238E27FC236}">
                <a16:creationId xmlns:a16="http://schemas.microsoft.com/office/drawing/2014/main" id="{1B6F7C86-C4F3-5C73-AA9B-0F64E91EACA7}"/>
              </a:ext>
            </a:extLst>
          </p:cNvPr>
          <p:cNvSpPr txBox="1">
            <a:spLocks/>
          </p:cNvSpPr>
          <p:nvPr/>
        </p:nvSpPr>
        <p:spPr>
          <a:xfrm>
            <a:off x="824006" y="1369919"/>
            <a:ext cx="1291666" cy="226985"/>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1400" b="1">
                <a:solidFill>
                  <a:schemeClr val="tx1"/>
                </a:solidFill>
                <a:latin typeface="Meiryo" panose="020B0604030504040204" pitchFamily="34" charset="-128"/>
                <a:ea typeface="Meiryo" panose="020B0604030504040204" pitchFamily="34" charset="-128"/>
              </a:rPr>
              <a:t>応募種別</a:t>
            </a:r>
          </a:p>
        </p:txBody>
      </p:sp>
      <p:sp>
        <p:nvSpPr>
          <p:cNvPr id="11" name="object 2">
            <a:extLst>
              <a:ext uri="{FF2B5EF4-FFF2-40B4-BE49-F238E27FC236}">
                <a16:creationId xmlns:a16="http://schemas.microsoft.com/office/drawing/2014/main" id="{D5B72713-2755-76F0-70F2-AB83A09915D7}"/>
              </a:ext>
            </a:extLst>
          </p:cNvPr>
          <p:cNvSpPr txBox="1">
            <a:spLocks/>
          </p:cNvSpPr>
          <p:nvPr/>
        </p:nvSpPr>
        <p:spPr>
          <a:xfrm>
            <a:off x="5345906" y="1369919"/>
            <a:ext cx="1291666" cy="226985"/>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1400" b="1">
                <a:solidFill>
                  <a:schemeClr val="tx1"/>
                </a:solidFill>
                <a:latin typeface="Meiryo" panose="020B0604030504040204" pitchFamily="34" charset="-128"/>
                <a:ea typeface="Meiryo" panose="020B0604030504040204" pitchFamily="34" charset="-128"/>
              </a:rPr>
              <a:t>チーム</a:t>
            </a:r>
          </a:p>
        </p:txBody>
      </p:sp>
      <p:sp>
        <p:nvSpPr>
          <p:cNvPr id="12" name="object 2">
            <a:extLst>
              <a:ext uri="{FF2B5EF4-FFF2-40B4-BE49-F238E27FC236}">
                <a16:creationId xmlns:a16="http://schemas.microsoft.com/office/drawing/2014/main" id="{1BCF3858-1033-8F41-A2FC-E37A3A140C52}"/>
              </a:ext>
            </a:extLst>
          </p:cNvPr>
          <p:cNvSpPr txBox="1">
            <a:spLocks/>
          </p:cNvSpPr>
          <p:nvPr/>
        </p:nvSpPr>
        <p:spPr>
          <a:xfrm>
            <a:off x="6693927" y="1369919"/>
            <a:ext cx="1291666" cy="226985"/>
          </a:xfrm>
          <a:prstGeom prst="rect">
            <a:avLst/>
          </a:prstGeom>
        </p:spPr>
        <p:txBody>
          <a:bodyPr vert="horz" wrap="square" lIns="0" tIns="11430" rIns="0" bIns="0" rtlCol="0">
            <a:spAutoFit/>
          </a:bodyPr>
          <a:lstStyle>
            <a:lvl1pPr>
              <a:defRPr>
                <a:latin typeface="+mj-lt"/>
                <a:ea typeface="+mj-ea"/>
                <a:cs typeface="+mj-cs"/>
              </a:defRPr>
            </a:lvl1pPr>
          </a:lstStyle>
          <a:p>
            <a:r>
              <a:rPr kumimoji="1" lang="en-US" altLang="ja-JP" sz="1400" b="1" dirty="0">
                <a:solidFill>
                  <a:schemeClr val="tx1"/>
                </a:solidFill>
                <a:latin typeface="Meiryo" panose="020B0604030504040204" pitchFamily="34" charset="-128"/>
                <a:ea typeface="Meiryo" panose="020B0604030504040204" pitchFamily="34" charset="-128"/>
              </a:rPr>
              <a:t>or</a:t>
            </a:r>
            <a:endParaRPr kumimoji="1" lang="ja-JP" altLang="en-US" sz="1400" b="1">
              <a:solidFill>
                <a:schemeClr val="tx1"/>
              </a:solidFill>
              <a:latin typeface="Meiryo" panose="020B0604030504040204" pitchFamily="34" charset="-128"/>
              <a:ea typeface="Meiryo" panose="020B0604030504040204" pitchFamily="34" charset="-128"/>
            </a:endParaRPr>
          </a:p>
        </p:txBody>
      </p:sp>
      <p:sp>
        <p:nvSpPr>
          <p:cNvPr id="15" name="object 2">
            <a:extLst>
              <a:ext uri="{FF2B5EF4-FFF2-40B4-BE49-F238E27FC236}">
                <a16:creationId xmlns:a16="http://schemas.microsoft.com/office/drawing/2014/main" id="{90AAC277-38A3-BA0D-8243-C86BCC2E111E}"/>
              </a:ext>
            </a:extLst>
          </p:cNvPr>
          <p:cNvSpPr txBox="1">
            <a:spLocks/>
          </p:cNvSpPr>
          <p:nvPr/>
        </p:nvSpPr>
        <p:spPr>
          <a:xfrm>
            <a:off x="7689383" y="1369919"/>
            <a:ext cx="1291666" cy="226985"/>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1400" b="1">
                <a:solidFill>
                  <a:schemeClr val="tx1"/>
                </a:solidFill>
                <a:latin typeface="Meiryo" panose="020B0604030504040204" pitchFamily="34" charset="-128"/>
                <a:ea typeface="Meiryo" panose="020B0604030504040204" pitchFamily="34" charset="-128"/>
              </a:rPr>
              <a:t>個人</a:t>
            </a:r>
          </a:p>
        </p:txBody>
      </p:sp>
      <p:sp>
        <p:nvSpPr>
          <p:cNvPr id="16" name="object 2">
            <a:extLst>
              <a:ext uri="{FF2B5EF4-FFF2-40B4-BE49-F238E27FC236}">
                <a16:creationId xmlns:a16="http://schemas.microsoft.com/office/drawing/2014/main" id="{5668FE24-0306-F9A0-0C34-FEF14569C5ED}"/>
              </a:ext>
            </a:extLst>
          </p:cNvPr>
          <p:cNvSpPr txBox="1">
            <a:spLocks/>
          </p:cNvSpPr>
          <p:nvPr/>
        </p:nvSpPr>
        <p:spPr>
          <a:xfrm>
            <a:off x="1710764" y="1398517"/>
            <a:ext cx="4250018" cy="165430"/>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1000">
                <a:solidFill>
                  <a:schemeClr val="tx1"/>
                </a:solidFill>
                <a:latin typeface="Meiryo" panose="020B0604030504040204" pitchFamily="34" charset="-128"/>
                <a:ea typeface="Meiryo" panose="020B0604030504040204" pitchFamily="34" charset="-128"/>
              </a:rPr>
              <a:t>どちらか選んで丸で囲んでください。</a:t>
            </a:r>
          </a:p>
        </p:txBody>
      </p:sp>
      <p:sp>
        <p:nvSpPr>
          <p:cNvPr id="17" name="object 2">
            <a:extLst>
              <a:ext uri="{FF2B5EF4-FFF2-40B4-BE49-F238E27FC236}">
                <a16:creationId xmlns:a16="http://schemas.microsoft.com/office/drawing/2014/main" id="{919A33C0-D80B-8A90-19E1-855E40F399AB}"/>
              </a:ext>
            </a:extLst>
          </p:cNvPr>
          <p:cNvSpPr txBox="1">
            <a:spLocks/>
          </p:cNvSpPr>
          <p:nvPr/>
        </p:nvSpPr>
        <p:spPr>
          <a:xfrm>
            <a:off x="2427938" y="816265"/>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Tree>
    <p:extLst>
      <p:ext uri="{BB962C8B-B14F-4D97-AF65-F5344CB8AC3E}">
        <p14:creationId xmlns:p14="http://schemas.microsoft.com/office/powerpoint/2010/main" val="4075530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3</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応募者情報</a:t>
            </a:r>
            <a:endParaRPr lang="en-US" altLang="ja-JP" sz="1600" b="1" kern="0" spc="-5" dirty="0">
              <a:latin typeface="Meiryo" panose="020B0604030504040204" pitchFamily="34" charset="-128"/>
              <a:ea typeface="Meiryo" panose="020B0604030504040204" pitchFamily="34" charset="-128"/>
            </a:endParaRPr>
          </a:p>
        </p:txBody>
      </p:sp>
      <p:graphicFrame>
        <p:nvGraphicFramePr>
          <p:cNvPr id="5" name="表 4">
            <a:extLst>
              <a:ext uri="{FF2B5EF4-FFF2-40B4-BE49-F238E27FC236}">
                <a16:creationId xmlns:a16="http://schemas.microsoft.com/office/drawing/2014/main" id="{1E49C3D3-700E-2CE8-5082-E8893C10AA1A}"/>
              </a:ext>
            </a:extLst>
          </p:cNvPr>
          <p:cNvGraphicFramePr>
            <a:graphicFrameLocks noGrp="1"/>
          </p:cNvGraphicFramePr>
          <p:nvPr>
            <p:extLst>
              <p:ext uri="{D42A27DB-BD31-4B8C-83A1-F6EECF244321}">
                <p14:modId xmlns:p14="http://schemas.microsoft.com/office/powerpoint/2010/main" val="3801680555"/>
              </p:ext>
            </p:extLst>
          </p:nvPr>
        </p:nvGraphicFramePr>
        <p:xfrm>
          <a:off x="491050" y="1008035"/>
          <a:ext cx="9567350" cy="2771800"/>
        </p:xfrm>
        <a:graphic>
          <a:graphicData uri="http://schemas.openxmlformats.org/drawingml/2006/table">
            <a:tbl>
              <a:tblPr firstRow="1" bandRow="1">
                <a:tableStyleId>{5C22544A-7EE6-4342-B048-85BDC9FD1C3A}</a:tableStyleId>
              </a:tblPr>
              <a:tblGrid>
                <a:gridCol w="3202409">
                  <a:extLst>
                    <a:ext uri="{9D8B030D-6E8A-4147-A177-3AD203B41FA5}">
                      <a16:colId xmlns:a16="http://schemas.microsoft.com/office/drawing/2014/main" val="2841313832"/>
                    </a:ext>
                  </a:extLst>
                </a:gridCol>
                <a:gridCol w="6364941">
                  <a:extLst>
                    <a:ext uri="{9D8B030D-6E8A-4147-A177-3AD203B41FA5}">
                      <a16:colId xmlns:a16="http://schemas.microsoft.com/office/drawing/2014/main" val="2192870908"/>
                    </a:ext>
                  </a:extLst>
                </a:gridCol>
              </a:tblGrid>
              <a:tr h="692950">
                <a:tc>
                  <a:txBody>
                    <a:bodyPr/>
                    <a:lstStyle/>
                    <a:p>
                      <a:r>
                        <a:rPr kumimoji="1" lang="ja-JP" altLang="en-US" sz="1400">
                          <a:solidFill>
                            <a:schemeClr val="tx1"/>
                          </a:solidFill>
                          <a:latin typeface="Meiryo" panose="020B0604030504040204" pitchFamily="34" charset="-128"/>
                          <a:ea typeface="Meiryo" panose="020B0604030504040204" pitchFamily="34" charset="-128"/>
                        </a:rPr>
                        <a:t>代表者の在籍校情報</a:t>
                      </a:r>
                      <a:endParaRPr kumimoji="1" lang="en-US" altLang="ja-JP" sz="1400" dirty="0">
                        <a:solidFill>
                          <a:schemeClr val="tx1"/>
                        </a:solidFill>
                        <a:latin typeface="Meiryo" panose="020B0604030504040204" pitchFamily="34" charset="-128"/>
                        <a:ea typeface="Meiryo" panose="020B0604030504040204" pitchFamily="34" charset="-128"/>
                      </a:endParaRPr>
                    </a:p>
                    <a:p>
                      <a:r>
                        <a:rPr kumimoji="1" lang="ja-JP" altLang="en-US" sz="800">
                          <a:solidFill>
                            <a:schemeClr val="tx1"/>
                          </a:solidFill>
                          <a:latin typeface="Meiryo" panose="020B0604030504040204" pitchFamily="34" charset="-128"/>
                          <a:ea typeface="Meiryo" panose="020B0604030504040204" pitchFamily="34" charset="-128"/>
                        </a:rPr>
                        <a:t>代表者が学校等に通っている場合</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692950">
                <a:tc>
                  <a:txBody>
                    <a:bodyPr/>
                    <a:lstStyle/>
                    <a:p>
                      <a:r>
                        <a:rPr kumimoji="1" lang="ja-JP" altLang="en-US" sz="1100">
                          <a:latin typeface="Meiryo" panose="020B0604030504040204" pitchFamily="34" charset="-128"/>
                          <a:ea typeface="Meiryo" panose="020B0604030504040204" pitchFamily="34" charset="-128"/>
                        </a:rPr>
                        <a:t>在籍校名称</a:t>
                      </a:r>
                      <a:endParaRPr kumimoji="1" lang="en-US" altLang="ja-JP" sz="800" dirty="0">
                        <a:latin typeface="Meiryo" panose="020B0604030504040204" pitchFamily="34" charset="-128"/>
                        <a:ea typeface="Meiryo" panose="020B0604030504040204" pitchFamily="34" charset="-128"/>
                      </a:endParaRPr>
                    </a:p>
                    <a:p>
                      <a:r>
                        <a:rPr kumimoji="1" lang="ja-JP" altLang="en-US" sz="800">
                          <a:latin typeface="Meiryo" panose="020B0604030504040204" pitchFamily="34" charset="-128"/>
                          <a:ea typeface="Meiryo" panose="020B0604030504040204" pitchFamily="34" charset="-128"/>
                        </a:rPr>
                        <a:t>正式名称にて記載　例）＊＊＊立＊＊＊＊学校</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代表者が学校等に在籍する場合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69295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在籍校住所</a:t>
                      </a:r>
                      <a:endParaRPr kumimoji="1" lang="en-US" altLang="ja-JP" sz="11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代表者が学校等に在籍する場合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3055368615"/>
                  </a:ext>
                </a:extLst>
              </a:tr>
              <a:tr h="692950">
                <a:tc>
                  <a:txBody>
                    <a:bodyPr/>
                    <a:lstStyle/>
                    <a:p>
                      <a:r>
                        <a:rPr kumimoji="1" lang="ja-JP" altLang="en-US" sz="1100">
                          <a:latin typeface="Meiryo" panose="020B0604030504040204" pitchFamily="34" charset="-128"/>
                          <a:ea typeface="Meiryo" panose="020B0604030504040204" pitchFamily="34" charset="-128"/>
                        </a:rPr>
                        <a:t>在籍校ホームページ</a:t>
                      </a:r>
                      <a:r>
                        <a:rPr kumimoji="1" lang="en" altLang="ja-JP" sz="1100" dirty="0">
                          <a:latin typeface="Meiryo" panose="020B0604030504040204" pitchFamily="34" charset="-128"/>
                          <a:ea typeface="Meiryo" panose="020B0604030504040204" pitchFamily="34" charset="-128"/>
                        </a:rPr>
                        <a:t>URL</a:t>
                      </a:r>
                      <a:r>
                        <a:rPr kumimoji="1" lang="ja-JP" altLang="en"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代表者が学校等に在籍する場合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bl>
          </a:graphicData>
        </a:graphic>
      </p:graphicFrame>
      <p:graphicFrame>
        <p:nvGraphicFramePr>
          <p:cNvPr id="6" name="表 5">
            <a:extLst>
              <a:ext uri="{FF2B5EF4-FFF2-40B4-BE49-F238E27FC236}">
                <a16:creationId xmlns:a16="http://schemas.microsoft.com/office/drawing/2014/main" id="{DF9FE424-B41B-AF3C-40A3-833F3DEF2170}"/>
              </a:ext>
            </a:extLst>
          </p:cNvPr>
          <p:cNvGraphicFramePr>
            <a:graphicFrameLocks noGrp="1"/>
          </p:cNvGraphicFramePr>
          <p:nvPr>
            <p:extLst>
              <p:ext uri="{D42A27DB-BD31-4B8C-83A1-F6EECF244321}">
                <p14:modId xmlns:p14="http://schemas.microsoft.com/office/powerpoint/2010/main" val="4179511267"/>
              </p:ext>
            </p:extLst>
          </p:nvPr>
        </p:nvGraphicFramePr>
        <p:xfrm>
          <a:off x="491050" y="4052171"/>
          <a:ext cx="9567350" cy="3142379"/>
        </p:xfrm>
        <a:graphic>
          <a:graphicData uri="http://schemas.openxmlformats.org/drawingml/2006/table">
            <a:tbl>
              <a:tblPr firstRow="1" bandRow="1">
                <a:tableStyleId>{5C22544A-7EE6-4342-B048-85BDC9FD1C3A}</a:tableStyleId>
              </a:tblPr>
              <a:tblGrid>
                <a:gridCol w="3229303">
                  <a:extLst>
                    <a:ext uri="{9D8B030D-6E8A-4147-A177-3AD203B41FA5}">
                      <a16:colId xmlns:a16="http://schemas.microsoft.com/office/drawing/2014/main" val="2841313832"/>
                    </a:ext>
                  </a:extLst>
                </a:gridCol>
                <a:gridCol w="6338047">
                  <a:extLst>
                    <a:ext uri="{9D8B030D-6E8A-4147-A177-3AD203B41FA5}">
                      <a16:colId xmlns:a16="http://schemas.microsoft.com/office/drawing/2014/main" val="2192870908"/>
                    </a:ext>
                  </a:extLst>
                </a:gridCol>
              </a:tblGrid>
              <a:tr h="718661">
                <a:tc>
                  <a:txBody>
                    <a:bodyPr/>
                    <a:lstStyle/>
                    <a:p>
                      <a:r>
                        <a:rPr kumimoji="1" lang="ja-JP" altLang="en-US" sz="1400">
                          <a:solidFill>
                            <a:schemeClr val="tx1"/>
                          </a:solidFill>
                          <a:latin typeface="Meiryo" panose="020B0604030504040204" pitchFamily="34" charset="-128"/>
                          <a:ea typeface="Meiryo" panose="020B0604030504040204" pitchFamily="34" charset="-128"/>
                        </a:rPr>
                        <a:t>代表者在籍校の担当者連絡先</a:t>
                      </a:r>
                      <a:endParaRPr kumimoji="1" lang="en-US" altLang="ja-JP" sz="1400" dirty="0">
                        <a:solidFill>
                          <a:schemeClr val="tx1"/>
                        </a:solidFill>
                        <a:latin typeface="Meiryo" panose="020B0604030504040204" pitchFamily="34" charset="-128"/>
                        <a:ea typeface="Meiryo" panose="020B0604030504040204" pitchFamily="34" charset="-128"/>
                      </a:endParaRPr>
                    </a:p>
                    <a:p>
                      <a:r>
                        <a:rPr kumimoji="1" lang="ja-JP" altLang="en-US" sz="800">
                          <a:solidFill>
                            <a:schemeClr val="tx1"/>
                          </a:solidFill>
                          <a:latin typeface="Meiryo" panose="020B0604030504040204" pitchFamily="34" charset="-128"/>
                          <a:ea typeface="Meiryo" panose="020B0604030504040204" pitchFamily="34" charset="-128"/>
                        </a:rPr>
                        <a:t>教員・講師などを記載</a:t>
                      </a:r>
                      <a:endParaRPr kumimoji="1" lang="en-US" altLang="ja-JP" sz="800" dirty="0">
                        <a:solidFill>
                          <a:schemeClr val="tx1"/>
                        </a:solidFill>
                        <a:latin typeface="Meiryo" panose="020B0604030504040204" pitchFamily="34" charset="-128"/>
                        <a:ea typeface="Meiryo" panose="020B0604030504040204" pitchFamily="34" charset="-128"/>
                      </a:endParaRPr>
                    </a:p>
                    <a:p>
                      <a:r>
                        <a:rPr kumimoji="1" lang="en-US" altLang="ja-JP" sz="800" dirty="0">
                          <a:solidFill>
                            <a:schemeClr val="tx1"/>
                          </a:solidFill>
                          <a:latin typeface="Meiryo" panose="020B0604030504040204" pitchFamily="34" charset="-128"/>
                          <a:ea typeface="Meiryo" panose="020B0604030504040204" pitchFamily="34" charset="-128"/>
                        </a:rPr>
                        <a:t>※</a:t>
                      </a:r>
                      <a:r>
                        <a:rPr kumimoji="1" lang="ja-JP" altLang="en-US" sz="800">
                          <a:solidFill>
                            <a:schemeClr val="tx1"/>
                          </a:solidFill>
                          <a:latin typeface="Meiryo" panose="020B0604030504040204" pitchFamily="34" charset="-128"/>
                          <a:ea typeface="Meiryo" panose="020B0604030504040204" pitchFamily="34" charset="-128"/>
                        </a:rPr>
                        <a:t>上記以外の場合、保護者等を記載</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514336">
                <a:tc>
                  <a:txBody>
                    <a:bodyPr/>
                    <a:lstStyle/>
                    <a:p>
                      <a:r>
                        <a:rPr kumimoji="1" lang="ja-JP" altLang="en-US" sz="1100">
                          <a:latin typeface="Meiryo" panose="020B0604030504040204" pitchFamily="34" charset="-128"/>
                          <a:ea typeface="Meiryo" panose="020B0604030504040204" pitchFamily="34" charset="-128"/>
                        </a:rPr>
                        <a:t>氏名（姓</a:t>
                      </a:r>
                      <a:r>
                        <a:rPr kumimoji="1" lang="en-US" altLang="ja-JP" sz="1100" dirty="0">
                          <a:latin typeface="Meiryo" panose="020B0604030504040204" pitchFamily="34" charset="-128"/>
                          <a:ea typeface="Meiryo" panose="020B0604030504040204" pitchFamily="34" charset="-128"/>
                        </a:rPr>
                        <a:t>/</a:t>
                      </a:r>
                      <a:r>
                        <a:rPr kumimoji="1" lang="ja-JP" altLang="en-US" sz="1100">
                          <a:latin typeface="Meiryo" panose="020B0604030504040204" pitchFamily="34" charset="-128"/>
                          <a:ea typeface="Meiryo" panose="020B0604030504040204" pitchFamily="34" charset="-128"/>
                        </a:rPr>
                        <a:t>名）</a:t>
                      </a:r>
                      <a:endParaRPr kumimoji="1" lang="ja-JP" altLang="en-US" sz="800">
                        <a:latin typeface="Meiryo" panose="020B0604030504040204" pitchFamily="34" charset="-128"/>
                        <a:ea typeface="Meiryo" panose="020B0604030504040204" pitchFamily="34" charset="-128"/>
                      </a:endParaRP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514336">
                <a:tc>
                  <a:txBody>
                    <a:bodyPr/>
                    <a:lstStyle/>
                    <a:p>
                      <a:r>
                        <a:rPr kumimoji="1" lang="ja-JP" altLang="en-US" sz="1100">
                          <a:latin typeface="Meiryo" panose="020B0604030504040204" pitchFamily="34" charset="-128"/>
                          <a:ea typeface="Meiryo" panose="020B0604030504040204" pitchFamily="34" charset="-128"/>
                        </a:rPr>
                        <a:t>所属</a:t>
                      </a:r>
                      <a:endParaRPr kumimoji="1" lang="en-US" altLang="ja-JP" sz="800" dirty="0">
                        <a:latin typeface="Meiryo" panose="020B0604030504040204" pitchFamily="34" charset="-128"/>
                        <a:ea typeface="Meiryo" panose="020B0604030504040204" pitchFamily="34" charset="-128"/>
                      </a:endParaRPr>
                    </a:p>
                    <a:p>
                      <a:r>
                        <a:rPr kumimoji="1" lang="ja-JP" altLang="en-US" sz="800">
                          <a:latin typeface="Meiryo" panose="020B0604030504040204" pitchFamily="34" charset="-128"/>
                          <a:ea typeface="Meiryo" panose="020B0604030504040204" pitchFamily="34" charset="-128"/>
                        </a:rPr>
                        <a:t>例）部活動顧問、代表生徒担任、学年主任 等</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r h="697523">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電話番号</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生徒が審査通過した際にご連絡する場合があります。</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担当者の連絡先電話番号をお願いします。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662351890"/>
                  </a:ext>
                </a:extLst>
              </a:tr>
              <a:tr h="697523">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メールアドレス</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生徒が審査通過した際にご連絡する場合があります。「</a:t>
                      </a:r>
                      <a:r>
                        <a:rPr kumimoji="1" lang="en-US" altLang="ja-JP" sz="800" dirty="0">
                          <a:latin typeface="Meiryo" panose="020B0604030504040204" pitchFamily="34" charset="-128"/>
                          <a:ea typeface="Meiryo" panose="020B0604030504040204" pitchFamily="34" charset="-128"/>
                        </a:rPr>
                        <a:t>@</a:t>
                      </a:r>
                      <a:r>
                        <a:rPr kumimoji="1" lang="en-US" altLang="ja-JP" sz="800" dirty="0" err="1">
                          <a:latin typeface="Meiryo" panose="020B0604030504040204" pitchFamily="34" charset="-128"/>
                          <a:ea typeface="Meiryo" panose="020B0604030504040204" pitchFamily="34" charset="-128"/>
                        </a:rPr>
                        <a:t>dle.or.jp</a:t>
                      </a:r>
                      <a:r>
                        <a:rPr kumimoji="1" lang="ja-JP" altLang="en-US" sz="800">
                          <a:latin typeface="Meiryo" panose="020B0604030504040204" pitchFamily="34" charset="-128"/>
                          <a:ea typeface="Meiryo" panose="020B0604030504040204" pitchFamily="34" charset="-128"/>
                        </a:rPr>
                        <a:t>」を必ず受信できるアドレスでお願いします。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849692604"/>
                  </a:ext>
                </a:extLst>
              </a:tr>
            </a:tbl>
          </a:graphicData>
        </a:graphic>
      </p:graphicFrame>
      <p:sp>
        <p:nvSpPr>
          <p:cNvPr id="7" name="object 2">
            <a:extLst>
              <a:ext uri="{FF2B5EF4-FFF2-40B4-BE49-F238E27FC236}">
                <a16:creationId xmlns:a16="http://schemas.microsoft.com/office/drawing/2014/main" id="{21897F79-0F95-8508-7642-1B762ABB0998}"/>
              </a:ext>
            </a:extLst>
          </p:cNvPr>
          <p:cNvSpPr txBox="1">
            <a:spLocks/>
          </p:cNvSpPr>
          <p:nvPr/>
        </p:nvSpPr>
        <p:spPr>
          <a:xfrm>
            <a:off x="2427938" y="816265"/>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Tree>
    <p:extLst>
      <p:ext uri="{BB962C8B-B14F-4D97-AF65-F5344CB8AC3E}">
        <p14:creationId xmlns:p14="http://schemas.microsoft.com/office/powerpoint/2010/main" val="2944786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4</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応募者情報</a:t>
            </a:r>
            <a:endParaRPr lang="en-US" altLang="ja-JP" sz="1600" b="1" kern="0" spc="-5" dirty="0">
              <a:latin typeface="Meiryo" panose="020B0604030504040204" pitchFamily="34" charset="-128"/>
              <a:ea typeface="Meiryo" panose="020B0604030504040204" pitchFamily="34" charset="-128"/>
            </a:endParaRPr>
          </a:p>
        </p:txBody>
      </p:sp>
      <p:sp>
        <p:nvSpPr>
          <p:cNvPr id="8" name="object 2">
            <a:extLst>
              <a:ext uri="{FF2B5EF4-FFF2-40B4-BE49-F238E27FC236}">
                <a16:creationId xmlns:a16="http://schemas.microsoft.com/office/drawing/2014/main" id="{2A981906-B108-F073-D53C-BF5555A0F4F5}"/>
              </a:ext>
            </a:extLst>
          </p:cNvPr>
          <p:cNvSpPr txBox="1">
            <a:spLocks/>
          </p:cNvSpPr>
          <p:nvPr/>
        </p:nvSpPr>
        <p:spPr>
          <a:xfrm>
            <a:off x="491048" y="1086407"/>
            <a:ext cx="9567350" cy="150041"/>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900">
                <a:solidFill>
                  <a:schemeClr val="tx1"/>
                </a:solidFill>
                <a:latin typeface="Meiryo" panose="020B0604030504040204" pitchFamily="34" charset="-128"/>
                <a:ea typeface="Meiryo" panose="020B0604030504040204" pitchFamily="34" charset="-128"/>
              </a:rPr>
              <a:t>チームで応募する場合、代表者以外の発表を予定するメンバー情報を記載してください。発表者は代表者を含む４名を上限とします。なお、チームメンバーの数には制限はありません。</a:t>
            </a:r>
          </a:p>
        </p:txBody>
      </p:sp>
      <p:graphicFrame>
        <p:nvGraphicFramePr>
          <p:cNvPr id="5" name="表 4">
            <a:extLst>
              <a:ext uri="{FF2B5EF4-FFF2-40B4-BE49-F238E27FC236}">
                <a16:creationId xmlns:a16="http://schemas.microsoft.com/office/drawing/2014/main" id="{77A9EEE0-E304-249B-4570-3CE1795D5636}"/>
              </a:ext>
            </a:extLst>
          </p:cNvPr>
          <p:cNvGraphicFramePr>
            <a:graphicFrameLocks noGrp="1"/>
          </p:cNvGraphicFramePr>
          <p:nvPr>
            <p:extLst>
              <p:ext uri="{D42A27DB-BD31-4B8C-83A1-F6EECF244321}">
                <p14:modId xmlns:p14="http://schemas.microsoft.com/office/powerpoint/2010/main" val="958113262"/>
              </p:ext>
            </p:extLst>
          </p:nvPr>
        </p:nvGraphicFramePr>
        <p:xfrm>
          <a:off x="491050" y="1259099"/>
          <a:ext cx="9567350" cy="2956400"/>
        </p:xfrm>
        <a:graphic>
          <a:graphicData uri="http://schemas.openxmlformats.org/drawingml/2006/table">
            <a:tbl>
              <a:tblPr firstRow="1" bandRow="1">
                <a:tableStyleId>{5C22544A-7EE6-4342-B048-85BDC9FD1C3A}</a:tableStyleId>
              </a:tblPr>
              <a:tblGrid>
                <a:gridCol w="3596856">
                  <a:extLst>
                    <a:ext uri="{9D8B030D-6E8A-4147-A177-3AD203B41FA5}">
                      <a16:colId xmlns:a16="http://schemas.microsoft.com/office/drawing/2014/main" val="2841313832"/>
                    </a:ext>
                  </a:extLst>
                </a:gridCol>
                <a:gridCol w="5970494">
                  <a:extLst>
                    <a:ext uri="{9D8B030D-6E8A-4147-A177-3AD203B41FA5}">
                      <a16:colId xmlns:a16="http://schemas.microsoft.com/office/drawing/2014/main" val="2192870908"/>
                    </a:ext>
                  </a:extLst>
                </a:gridCol>
              </a:tblGrid>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ja-JP" altLang="en-US" sz="1200" b="1">
                          <a:solidFill>
                            <a:schemeClr val="tx1"/>
                          </a:solidFill>
                          <a:latin typeface="Meiryo" panose="020B0604030504040204" pitchFamily="34" charset="-128"/>
                          <a:ea typeface="Meiryo" panose="020B0604030504040204" pitchFamily="34" charset="-128"/>
                          <a:cs typeface="Meiryo"/>
                          <a:sym typeface="Meiryo"/>
                        </a:rPr>
                        <a:t>チームメンバー</a:t>
                      </a:r>
                      <a:r>
                        <a:rPr lang="en-US" altLang="ja-JP" sz="1200" b="1" dirty="0">
                          <a:solidFill>
                            <a:schemeClr val="tx1"/>
                          </a:solidFill>
                          <a:latin typeface="Meiryo" panose="020B0604030504040204" pitchFamily="34" charset="-128"/>
                          <a:ea typeface="Meiryo" panose="020B0604030504040204" pitchFamily="34" charset="-128"/>
                          <a:cs typeface="Meiryo"/>
                          <a:sym typeface="Meiryo"/>
                        </a:rPr>
                        <a:t>①</a:t>
                      </a:r>
                      <a:r>
                        <a:rPr kumimoji="1" lang="ja-JP" altLang="en-US" sz="1200">
                          <a:solidFill>
                            <a:schemeClr val="tx1"/>
                          </a:solidFill>
                          <a:latin typeface="Meiryo" panose="020B0604030504040204" pitchFamily="34" charset="-128"/>
                          <a:ea typeface="Meiryo" panose="020B0604030504040204" pitchFamily="34" charset="-128"/>
                        </a:rPr>
                        <a:t>情報</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327620">
                <a:tc>
                  <a:txBody>
                    <a:bodyPr/>
                    <a:lstStyle/>
                    <a:p>
                      <a:r>
                        <a:rPr kumimoji="1" lang="ja-JP" altLang="en-US" sz="1100">
                          <a:latin typeface="Meiryo" panose="020B0604030504040204" pitchFamily="34" charset="-128"/>
                          <a:ea typeface="Meiryo" panose="020B0604030504040204" pitchFamily="34" charset="-128"/>
                        </a:rPr>
                        <a:t>氏名（姓</a:t>
                      </a:r>
                      <a:r>
                        <a:rPr kumimoji="1" lang="en-US" altLang="ja-JP" sz="1100" dirty="0">
                          <a:latin typeface="Meiryo" panose="020B0604030504040204" pitchFamily="34" charset="-128"/>
                          <a:ea typeface="Meiryo" panose="020B0604030504040204" pitchFamily="34" charset="-128"/>
                        </a:rPr>
                        <a:t>/</a:t>
                      </a:r>
                      <a:r>
                        <a:rPr kumimoji="1" lang="ja-JP" altLang="en-US" sz="1100">
                          <a:latin typeface="Meiryo" panose="020B0604030504040204" pitchFamily="34" charset="-128"/>
                          <a:ea typeface="Meiryo" panose="020B0604030504040204" pitchFamily="34" charset="-128"/>
                        </a:rPr>
                        <a:t>名）</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327620">
                <a:tc>
                  <a:txBody>
                    <a:bodyPr/>
                    <a:lstStyle/>
                    <a:p>
                      <a:r>
                        <a:rPr kumimoji="1" lang="ja-JP" altLang="en-US" sz="1100">
                          <a:latin typeface="Meiryo" panose="020B0604030504040204" pitchFamily="34" charset="-128"/>
                          <a:ea typeface="Meiryo" panose="020B0604030504040204" pitchFamily="34" charset="-128"/>
                        </a:rPr>
                        <a:t>氏名フリガナ</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r h="417497">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メールアドレス</a:t>
                      </a:r>
                      <a:endParaRPr kumimoji="1" lang="en-US" altLang="ja-JP" sz="11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作品について質問する場合があります。「</a:t>
                      </a:r>
                      <a:r>
                        <a:rPr kumimoji="1" lang="en-US" altLang="ja-JP" sz="800" dirty="0">
                          <a:latin typeface="Meiryo" panose="020B0604030504040204" pitchFamily="34" charset="-128"/>
                          <a:ea typeface="Meiryo" panose="020B0604030504040204" pitchFamily="34" charset="-128"/>
                        </a:rPr>
                        <a:t>@</a:t>
                      </a:r>
                      <a:r>
                        <a:rPr kumimoji="1" lang="en-US" altLang="ja-JP" sz="800" dirty="0" err="1">
                          <a:latin typeface="Meiryo" panose="020B0604030504040204" pitchFamily="34" charset="-128"/>
                          <a:ea typeface="Meiryo" panose="020B0604030504040204" pitchFamily="34" charset="-128"/>
                        </a:rPr>
                        <a:t>dle.or.jp</a:t>
                      </a:r>
                      <a:r>
                        <a:rPr kumimoji="1" lang="ja-JP" altLang="en-US" sz="800">
                          <a:latin typeface="Meiryo" panose="020B0604030504040204" pitchFamily="34" charset="-128"/>
                          <a:ea typeface="Meiryo" panose="020B0604030504040204" pitchFamily="34" charset="-128"/>
                        </a:rPr>
                        <a:t>」を必ず受信できるアドレスでお願いします。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203737967"/>
                  </a:ext>
                </a:extLst>
              </a:tr>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学年　</a:t>
                      </a:r>
                      <a:r>
                        <a:rPr kumimoji="1" lang="en-US" altLang="ja-JP" sz="800" dirty="0">
                          <a:latin typeface="Meiryo" panose="020B0604030504040204" pitchFamily="34" charset="-128"/>
                          <a:ea typeface="Meiryo" panose="020B0604030504040204" pitchFamily="34" charset="-128"/>
                        </a:rPr>
                        <a:t>2024</a:t>
                      </a:r>
                      <a:r>
                        <a:rPr kumimoji="1" lang="ja-JP" altLang="en-US" sz="800">
                          <a:latin typeface="Meiryo" panose="020B0604030504040204" pitchFamily="34" charset="-128"/>
                          <a:ea typeface="Meiryo" panose="020B0604030504040204" pitchFamily="34" charset="-128"/>
                        </a:rPr>
                        <a:t>年</a:t>
                      </a:r>
                      <a:r>
                        <a:rPr kumimoji="1" lang="en-US" altLang="ja-JP" sz="800" dirty="0">
                          <a:latin typeface="Meiryo" panose="020B0604030504040204" pitchFamily="34" charset="-128"/>
                          <a:ea typeface="Meiryo" panose="020B0604030504040204" pitchFamily="34" charset="-128"/>
                        </a:rPr>
                        <a:t>11</a:t>
                      </a:r>
                      <a:r>
                        <a:rPr kumimoji="1" lang="ja-JP" altLang="en-US" sz="800">
                          <a:latin typeface="Meiryo" panose="020B0604030504040204" pitchFamily="34" charset="-128"/>
                          <a:ea typeface="Meiryo" panose="020B0604030504040204" pitchFamily="34" charset="-128"/>
                        </a:rPr>
                        <a:t>月時点　</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103169239"/>
                  </a:ext>
                </a:extLst>
              </a:tr>
              <a:tr h="327620">
                <a:tc>
                  <a:txBody>
                    <a:bodyPr/>
                    <a:lstStyle/>
                    <a:p>
                      <a:r>
                        <a:rPr kumimoji="1" lang="ja-JP" altLang="en-US" sz="1100">
                          <a:latin typeface="Meiryo" panose="020B0604030504040204" pitchFamily="34" charset="-128"/>
                          <a:ea typeface="Meiryo" panose="020B0604030504040204" pitchFamily="34" charset="-128"/>
                        </a:rPr>
                        <a:t>自身のキャッチコピー</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023406043"/>
                  </a:ext>
                </a:extLst>
              </a:tr>
              <a:tr h="327620">
                <a:tc>
                  <a:txBody>
                    <a:bodyPr/>
                    <a:lstStyle/>
                    <a:p>
                      <a:r>
                        <a:rPr kumimoji="1" lang="ja-JP" altLang="en-US" sz="1100">
                          <a:latin typeface="Meiryo" panose="020B0604030504040204" pitchFamily="34" charset="-128"/>
                          <a:ea typeface="Meiryo" panose="020B0604030504040204" pitchFamily="34" charset="-128"/>
                        </a:rPr>
                        <a:t>在籍校名称　</a:t>
                      </a:r>
                      <a:r>
                        <a:rPr kumimoji="1" lang="ja-JP" altLang="en-US" sz="800">
                          <a:latin typeface="Meiryo" panose="020B0604030504040204" pitchFamily="34" charset="-128"/>
                          <a:ea typeface="Meiryo" panose="020B0604030504040204" pitchFamily="34" charset="-128"/>
                        </a:rPr>
                        <a:t>正式名称にて記載　例）＊＊＊立＊＊＊＊学校</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1262255"/>
                  </a:ext>
                </a:extLst>
              </a:tr>
              <a:tr h="327620">
                <a:tc>
                  <a:txBody>
                    <a:bodyPr/>
                    <a:lstStyle/>
                    <a:p>
                      <a:r>
                        <a:rPr kumimoji="1" lang="ja-JP" altLang="en-US" sz="1100">
                          <a:latin typeface="Meiryo" panose="020B0604030504040204" pitchFamily="34" charset="-128"/>
                          <a:ea typeface="Meiryo" panose="020B0604030504040204" pitchFamily="34" charset="-128"/>
                        </a:rPr>
                        <a:t>在籍校ホームページ</a:t>
                      </a:r>
                      <a:r>
                        <a:rPr kumimoji="1" lang="en" altLang="ja-JP" sz="1100" dirty="0">
                          <a:latin typeface="Meiryo" panose="020B0604030504040204" pitchFamily="34" charset="-128"/>
                          <a:ea typeface="Meiryo" panose="020B0604030504040204" pitchFamily="34" charset="-128"/>
                        </a:rPr>
                        <a:t>URL</a:t>
                      </a:r>
                      <a:r>
                        <a:rPr kumimoji="1" lang="ja-JP" altLang="en"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299000679"/>
                  </a:ext>
                </a:extLst>
              </a:tr>
            </a:tbl>
          </a:graphicData>
        </a:graphic>
      </p:graphicFrame>
      <p:sp>
        <p:nvSpPr>
          <p:cNvPr id="6" name="object 2">
            <a:extLst>
              <a:ext uri="{FF2B5EF4-FFF2-40B4-BE49-F238E27FC236}">
                <a16:creationId xmlns:a16="http://schemas.microsoft.com/office/drawing/2014/main" id="{B61B82BA-CD35-BE51-0D48-E5705B216934}"/>
              </a:ext>
            </a:extLst>
          </p:cNvPr>
          <p:cNvSpPr txBox="1">
            <a:spLocks/>
          </p:cNvSpPr>
          <p:nvPr/>
        </p:nvSpPr>
        <p:spPr>
          <a:xfrm>
            <a:off x="2427938" y="816265"/>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graphicFrame>
        <p:nvGraphicFramePr>
          <p:cNvPr id="4" name="表 3">
            <a:extLst>
              <a:ext uri="{FF2B5EF4-FFF2-40B4-BE49-F238E27FC236}">
                <a16:creationId xmlns:a16="http://schemas.microsoft.com/office/drawing/2014/main" id="{B0FACD41-A404-7F9A-F630-BD31B7A61B23}"/>
              </a:ext>
            </a:extLst>
          </p:cNvPr>
          <p:cNvGraphicFramePr>
            <a:graphicFrameLocks noGrp="1"/>
          </p:cNvGraphicFramePr>
          <p:nvPr>
            <p:extLst>
              <p:ext uri="{D42A27DB-BD31-4B8C-83A1-F6EECF244321}">
                <p14:modId xmlns:p14="http://schemas.microsoft.com/office/powerpoint/2010/main" val="2143191620"/>
              </p:ext>
            </p:extLst>
          </p:nvPr>
        </p:nvGraphicFramePr>
        <p:xfrm>
          <a:off x="491050" y="4299479"/>
          <a:ext cx="9567350" cy="2956400"/>
        </p:xfrm>
        <a:graphic>
          <a:graphicData uri="http://schemas.openxmlformats.org/drawingml/2006/table">
            <a:tbl>
              <a:tblPr firstRow="1" bandRow="1">
                <a:tableStyleId>{5C22544A-7EE6-4342-B048-85BDC9FD1C3A}</a:tableStyleId>
              </a:tblPr>
              <a:tblGrid>
                <a:gridCol w="3596856">
                  <a:extLst>
                    <a:ext uri="{9D8B030D-6E8A-4147-A177-3AD203B41FA5}">
                      <a16:colId xmlns:a16="http://schemas.microsoft.com/office/drawing/2014/main" val="2841313832"/>
                    </a:ext>
                  </a:extLst>
                </a:gridCol>
                <a:gridCol w="5970494">
                  <a:extLst>
                    <a:ext uri="{9D8B030D-6E8A-4147-A177-3AD203B41FA5}">
                      <a16:colId xmlns:a16="http://schemas.microsoft.com/office/drawing/2014/main" val="2192870908"/>
                    </a:ext>
                  </a:extLst>
                </a:gridCol>
              </a:tblGrid>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ja-JP" altLang="en-US" sz="1200" b="1">
                          <a:solidFill>
                            <a:schemeClr val="tx1"/>
                          </a:solidFill>
                          <a:latin typeface="Meiryo" panose="020B0604030504040204" pitchFamily="34" charset="-128"/>
                          <a:ea typeface="Meiryo" panose="020B0604030504040204" pitchFamily="34" charset="-128"/>
                          <a:cs typeface="Meiryo"/>
                          <a:sym typeface="Meiryo"/>
                        </a:rPr>
                        <a:t>チームメンバー</a:t>
                      </a:r>
                      <a:r>
                        <a:rPr lang="en-US" altLang="ja-JP" sz="1200" b="1" dirty="0">
                          <a:solidFill>
                            <a:schemeClr val="tx1"/>
                          </a:solidFill>
                          <a:latin typeface="Meiryo" panose="020B0604030504040204" pitchFamily="34" charset="-128"/>
                          <a:ea typeface="Meiryo" panose="020B0604030504040204" pitchFamily="34" charset="-128"/>
                          <a:cs typeface="Meiryo"/>
                          <a:sym typeface="Meiryo"/>
                        </a:rPr>
                        <a:t>②</a:t>
                      </a:r>
                      <a:r>
                        <a:rPr kumimoji="1" lang="ja-JP" altLang="en-US" sz="1200">
                          <a:solidFill>
                            <a:schemeClr val="tx1"/>
                          </a:solidFill>
                          <a:latin typeface="Meiryo" panose="020B0604030504040204" pitchFamily="34" charset="-128"/>
                          <a:ea typeface="Meiryo" panose="020B0604030504040204" pitchFamily="34" charset="-128"/>
                        </a:rPr>
                        <a:t>情報</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327620">
                <a:tc>
                  <a:txBody>
                    <a:bodyPr/>
                    <a:lstStyle/>
                    <a:p>
                      <a:r>
                        <a:rPr kumimoji="1" lang="ja-JP" altLang="en-US" sz="1100">
                          <a:latin typeface="Meiryo" panose="020B0604030504040204" pitchFamily="34" charset="-128"/>
                          <a:ea typeface="Meiryo" panose="020B0604030504040204" pitchFamily="34" charset="-128"/>
                        </a:rPr>
                        <a:t>氏名（姓</a:t>
                      </a:r>
                      <a:r>
                        <a:rPr kumimoji="1" lang="en-US" altLang="ja-JP" sz="1100" dirty="0">
                          <a:latin typeface="Meiryo" panose="020B0604030504040204" pitchFamily="34" charset="-128"/>
                          <a:ea typeface="Meiryo" panose="020B0604030504040204" pitchFamily="34" charset="-128"/>
                        </a:rPr>
                        <a:t>/</a:t>
                      </a:r>
                      <a:r>
                        <a:rPr kumimoji="1" lang="ja-JP" altLang="en-US" sz="1100">
                          <a:latin typeface="Meiryo" panose="020B0604030504040204" pitchFamily="34" charset="-128"/>
                          <a:ea typeface="Meiryo" panose="020B0604030504040204" pitchFamily="34" charset="-128"/>
                        </a:rPr>
                        <a:t>名）</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327620">
                <a:tc>
                  <a:txBody>
                    <a:bodyPr/>
                    <a:lstStyle/>
                    <a:p>
                      <a:r>
                        <a:rPr kumimoji="1" lang="ja-JP" altLang="en-US" sz="1100">
                          <a:latin typeface="Meiryo" panose="020B0604030504040204" pitchFamily="34" charset="-128"/>
                          <a:ea typeface="Meiryo" panose="020B0604030504040204" pitchFamily="34" charset="-128"/>
                        </a:rPr>
                        <a:t>氏名フリガナ</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r h="417497">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メールアドレス</a:t>
                      </a:r>
                      <a:endParaRPr kumimoji="1" lang="en-US" altLang="ja-JP" sz="11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作品について質問する場合があります。「</a:t>
                      </a:r>
                      <a:r>
                        <a:rPr kumimoji="1" lang="en-US" altLang="ja-JP" sz="800" dirty="0">
                          <a:latin typeface="Meiryo" panose="020B0604030504040204" pitchFamily="34" charset="-128"/>
                          <a:ea typeface="Meiryo" panose="020B0604030504040204" pitchFamily="34" charset="-128"/>
                        </a:rPr>
                        <a:t>@</a:t>
                      </a:r>
                      <a:r>
                        <a:rPr kumimoji="1" lang="en-US" altLang="ja-JP" sz="800" dirty="0" err="1">
                          <a:latin typeface="Meiryo" panose="020B0604030504040204" pitchFamily="34" charset="-128"/>
                          <a:ea typeface="Meiryo" panose="020B0604030504040204" pitchFamily="34" charset="-128"/>
                        </a:rPr>
                        <a:t>dle.or.jp</a:t>
                      </a:r>
                      <a:r>
                        <a:rPr kumimoji="1" lang="ja-JP" altLang="en-US" sz="800">
                          <a:latin typeface="Meiryo" panose="020B0604030504040204" pitchFamily="34" charset="-128"/>
                          <a:ea typeface="Meiryo" panose="020B0604030504040204" pitchFamily="34" charset="-128"/>
                        </a:rPr>
                        <a:t>」を必ず受信できるアドレスでお願いします。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203737967"/>
                  </a:ext>
                </a:extLst>
              </a:tr>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学年　</a:t>
                      </a:r>
                      <a:r>
                        <a:rPr kumimoji="1" lang="en-US" altLang="ja-JP" sz="800" dirty="0">
                          <a:latin typeface="Meiryo" panose="020B0604030504040204" pitchFamily="34" charset="-128"/>
                          <a:ea typeface="Meiryo" panose="020B0604030504040204" pitchFamily="34" charset="-128"/>
                        </a:rPr>
                        <a:t>2024</a:t>
                      </a:r>
                      <a:r>
                        <a:rPr kumimoji="1" lang="ja-JP" altLang="en-US" sz="800">
                          <a:latin typeface="Meiryo" panose="020B0604030504040204" pitchFamily="34" charset="-128"/>
                          <a:ea typeface="Meiryo" panose="020B0604030504040204" pitchFamily="34" charset="-128"/>
                        </a:rPr>
                        <a:t>年</a:t>
                      </a:r>
                      <a:r>
                        <a:rPr kumimoji="1" lang="en-US" altLang="ja-JP" sz="800" dirty="0">
                          <a:latin typeface="Meiryo" panose="020B0604030504040204" pitchFamily="34" charset="-128"/>
                          <a:ea typeface="Meiryo" panose="020B0604030504040204" pitchFamily="34" charset="-128"/>
                        </a:rPr>
                        <a:t>11</a:t>
                      </a:r>
                      <a:r>
                        <a:rPr kumimoji="1" lang="ja-JP" altLang="en-US" sz="800">
                          <a:latin typeface="Meiryo" panose="020B0604030504040204" pitchFamily="34" charset="-128"/>
                          <a:ea typeface="Meiryo" panose="020B0604030504040204" pitchFamily="34" charset="-128"/>
                        </a:rPr>
                        <a:t>月時点　</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103169239"/>
                  </a:ext>
                </a:extLst>
              </a:tr>
              <a:tr h="327620">
                <a:tc>
                  <a:txBody>
                    <a:bodyPr/>
                    <a:lstStyle/>
                    <a:p>
                      <a:r>
                        <a:rPr kumimoji="1" lang="ja-JP" altLang="en-US" sz="1100">
                          <a:latin typeface="Meiryo" panose="020B0604030504040204" pitchFamily="34" charset="-128"/>
                          <a:ea typeface="Meiryo" panose="020B0604030504040204" pitchFamily="34" charset="-128"/>
                        </a:rPr>
                        <a:t>自身のキャッチコピー</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023406043"/>
                  </a:ext>
                </a:extLst>
              </a:tr>
              <a:tr h="327620">
                <a:tc>
                  <a:txBody>
                    <a:bodyPr/>
                    <a:lstStyle/>
                    <a:p>
                      <a:r>
                        <a:rPr kumimoji="1" lang="ja-JP" altLang="en-US" sz="1100">
                          <a:latin typeface="Meiryo" panose="020B0604030504040204" pitchFamily="34" charset="-128"/>
                          <a:ea typeface="Meiryo" panose="020B0604030504040204" pitchFamily="34" charset="-128"/>
                        </a:rPr>
                        <a:t>在籍校名称　</a:t>
                      </a:r>
                      <a:r>
                        <a:rPr kumimoji="1" lang="ja-JP" altLang="en-US" sz="800">
                          <a:latin typeface="Meiryo" panose="020B0604030504040204" pitchFamily="34" charset="-128"/>
                          <a:ea typeface="Meiryo" panose="020B0604030504040204" pitchFamily="34" charset="-128"/>
                        </a:rPr>
                        <a:t>正式名称にて記載　例）＊＊＊立＊＊＊＊学校</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1262255"/>
                  </a:ext>
                </a:extLst>
              </a:tr>
              <a:tr h="327620">
                <a:tc>
                  <a:txBody>
                    <a:bodyPr/>
                    <a:lstStyle/>
                    <a:p>
                      <a:r>
                        <a:rPr kumimoji="1" lang="ja-JP" altLang="en-US" sz="1100">
                          <a:latin typeface="Meiryo" panose="020B0604030504040204" pitchFamily="34" charset="-128"/>
                          <a:ea typeface="Meiryo" panose="020B0604030504040204" pitchFamily="34" charset="-128"/>
                        </a:rPr>
                        <a:t>在籍校ホームページ</a:t>
                      </a:r>
                      <a:r>
                        <a:rPr kumimoji="1" lang="en" altLang="ja-JP" sz="1100" dirty="0">
                          <a:latin typeface="Meiryo" panose="020B0604030504040204" pitchFamily="34" charset="-128"/>
                          <a:ea typeface="Meiryo" panose="020B0604030504040204" pitchFamily="34" charset="-128"/>
                        </a:rPr>
                        <a:t>URL</a:t>
                      </a:r>
                      <a:r>
                        <a:rPr kumimoji="1" lang="ja-JP" altLang="en"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299000679"/>
                  </a:ext>
                </a:extLst>
              </a:tr>
            </a:tbl>
          </a:graphicData>
        </a:graphic>
      </p:graphicFrame>
    </p:spTree>
    <p:extLst>
      <p:ext uri="{BB962C8B-B14F-4D97-AF65-F5344CB8AC3E}">
        <p14:creationId xmlns:p14="http://schemas.microsoft.com/office/powerpoint/2010/main" val="136625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5</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応募者情報</a:t>
            </a:r>
            <a:endParaRPr lang="en-US" altLang="ja-JP" sz="1600" b="1" kern="0" spc="-5" dirty="0">
              <a:latin typeface="Meiryo" panose="020B0604030504040204" pitchFamily="34" charset="-128"/>
              <a:ea typeface="Meiryo" panose="020B0604030504040204" pitchFamily="34" charset="-128"/>
            </a:endParaRPr>
          </a:p>
        </p:txBody>
      </p:sp>
      <p:sp>
        <p:nvSpPr>
          <p:cNvPr id="8" name="object 2">
            <a:extLst>
              <a:ext uri="{FF2B5EF4-FFF2-40B4-BE49-F238E27FC236}">
                <a16:creationId xmlns:a16="http://schemas.microsoft.com/office/drawing/2014/main" id="{2A981906-B108-F073-D53C-BF5555A0F4F5}"/>
              </a:ext>
            </a:extLst>
          </p:cNvPr>
          <p:cNvSpPr txBox="1">
            <a:spLocks/>
          </p:cNvSpPr>
          <p:nvPr/>
        </p:nvSpPr>
        <p:spPr>
          <a:xfrm>
            <a:off x="491048" y="1086407"/>
            <a:ext cx="9567350" cy="150041"/>
          </a:xfrm>
          <a:prstGeom prst="rect">
            <a:avLst/>
          </a:prstGeom>
        </p:spPr>
        <p:txBody>
          <a:bodyPr vert="horz" wrap="square" lIns="0" tIns="11430" rIns="0" bIns="0" rtlCol="0">
            <a:spAutoFit/>
          </a:bodyPr>
          <a:lstStyle>
            <a:lvl1pPr>
              <a:defRPr>
                <a:latin typeface="+mj-lt"/>
                <a:ea typeface="+mj-ea"/>
                <a:cs typeface="+mj-cs"/>
              </a:defRPr>
            </a:lvl1pPr>
          </a:lstStyle>
          <a:p>
            <a:r>
              <a:rPr kumimoji="1" lang="ja-JP" altLang="en-US" sz="900">
                <a:solidFill>
                  <a:schemeClr val="tx1"/>
                </a:solidFill>
                <a:latin typeface="Meiryo" panose="020B0604030504040204" pitchFamily="34" charset="-128"/>
                <a:ea typeface="Meiryo" panose="020B0604030504040204" pitchFamily="34" charset="-128"/>
              </a:rPr>
              <a:t>チームで応募する場合、代表者以外の発表を予定するメンバー情報を記載してください。発表者は代表者を含む４名を上限とします。なお、チームメンバーの数には制限はありません。</a:t>
            </a:r>
          </a:p>
        </p:txBody>
      </p:sp>
      <p:graphicFrame>
        <p:nvGraphicFramePr>
          <p:cNvPr id="5" name="表 4">
            <a:extLst>
              <a:ext uri="{FF2B5EF4-FFF2-40B4-BE49-F238E27FC236}">
                <a16:creationId xmlns:a16="http://schemas.microsoft.com/office/drawing/2014/main" id="{77A9EEE0-E304-249B-4570-3CE1795D5636}"/>
              </a:ext>
            </a:extLst>
          </p:cNvPr>
          <p:cNvGraphicFramePr>
            <a:graphicFrameLocks noGrp="1"/>
          </p:cNvGraphicFramePr>
          <p:nvPr>
            <p:extLst>
              <p:ext uri="{D42A27DB-BD31-4B8C-83A1-F6EECF244321}">
                <p14:modId xmlns:p14="http://schemas.microsoft.com/office/powerpoint/2010/main" val="1792523929"/>
              </p:ext>
            </p:extLst>
          </p:nvPr>
        </p:nvGraphicFramePr>
        <p:xfrm>
          <a:off x="491050" y="1259099"/>
          <a:ext cx="9567350" cy="2956400"/>
        </p:xfrm>
        <a:graphic>
          <a:graphicData uri="http://schemas.openxmlformats.org/drawingml/2006/table">
            <a:tbl>
              <a:tblPr firstRow="1" bandRow="1">
                <a:tableStyleId>{5C22544A-7EE6-4342-B048-85BDC9FD1C3A}</a:tableStyleId>
              </a:tblPr>
              <a:tblGrid>
                <a:gridCol w="3596856">
                  <a:extLst>
                    <a:ext uri="{9D8B030D-6E8A-4147-A177-3AD203B41FA5}">
                      <a16:colId xmlns:a16="http://schemas.microsoft.com/office/drawing/2014/main" val="2841313832"/>
                    </a:ext>
                  </a:extLst>
                </a:gridCol>
                <a:gridCol w="5970494">
                  <a:extLst>
                    <a:ext uri="{9D8B030D-6E8A-4147-A177-3AD203B41FA5}">
                      <a16:colId xmlns:a16="http://schemas.microsoft.com/office/drawing/2014/main" val="2192870908"/>
                    </a:ext>
                  </a:extLst>
                </a:gridCol>
              </a:tblGrid>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ja-JP" altLang="en-US" sz="1200" b="1">
                          <a:solidFill>
                            <a:schemeClr val="tx1"/>
                          </a:solidFill>
                          <a:latin typeface="Meiryo" panose="020B0604030504040204" pitchFamily="34" charset="-128"/>
                          <a:ea typeface="Meiryo" panose="020B0604030504040204" pitchFamily="34" charset="-128"/>
                          <a:cs typeface="Meiryo"/>
                          <a:sym typeface="Meiryo"/>
                        </a:rPr>
                        <a:t>チームメンバー</a:t>
                      </a:r>
                      <a:r>
                        <a:rPr lang="en-US" altLang="ja-JP" sz="1200" b="1" dirty="0">
                          <a:solidFill>
                            <a:schemeClr val="tx1"/>
                          </a:solidFill>
                          <a:latin typeface="Meiryo" panose="020B0604030504040204" pitchFamily="34" charset="-128"/>
                          <a:ea typeface="Meiryo" panose="020B0604030504040204" pitchFamily="34" charset="-128"/>
                          <a:cs typeface="Meiryo"/>
                          <a:sym typeface="Meiryo"/>
                        </a:rPr>
                        <a:t>③</a:t>
                      </a:r>
                      <a:r>
                        <a:rPr kumimoji="1" lang="ja-JP" altLang="en-US" sz="1200">
                          <a:solidFill>
                            <a:schemeClr val="tx1"/>
                          </a:solidFill>
                          <a:latin typeface="Meiryo" panose="020B0604030504040204" pitchFamily="34" charset="-128"/>
                          <a:ea typeface="Meiryo" panose="020B0604030504040204" pitchFamily="34" charset="-128"/>
                        </a:rPr>
                        <a:t>情報</a:t>
                      </a:r>
                    </a:p>
                  </a:txBody>
                  <a:tcPr anchor="ctr"/>
                </a:tc>
                <a:tc>
                  <a:txBody>
                    <a:bodyPr/>
                    <a:lstStyle/>
                    <a:p>
                      <a:endParaRPr kumimoji="1" lang="ja-JP" altLang="en-US" sz="12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705767520"/>
                  </a:ext>
                </a:extLst>
              </a:tr>
              <a:tr h="327620">
                <a:tc>
                  <a:txBody>
                    <a:bodyPr/>
                    <a:lstStyle/>
                    <a:p>
                      <a:r>
                        <a:rPr kumimoji="1" lang="ja-JP" altLang="en-US" sz="1100">
                          <a:latin typeface="Meiryo" panose="020B0604030504040204" pitchFamily="34" charset="-128"/>
                          <a:ea typeface="Meiryo" panose="020B0604030504040204" pitchFamily="34" charset="-128"/>
                        </a:rPr>
                        <a:t>氏名（姓</a:t>
                      </a:r>
                      <a:r>
                        <a:rPr kumimoji="1" lang="en-US" altLang="ja-JP" sz="1100" dirty="0">
                          <a:latin typeface="Meiryo" panose="020B0604030504040204" pitchFamily="34" charset="-128"/>
                          <a:ea typeface="Meiryo" panose="020B0604030504040204" pitchFamily="34" charset="-128"/>
                        </a:rPr>
                        <a:t>/</a:t>
                      </a:r>
                      <a:r>
                        <a:rPr kumimoji="1" lang="ja-JP" altLang="en-US" sz="1100">
                          <a:latin typeface="Meiryo" panose="020B0604030504040204" pitchFamily="34" charset="-128"/>
                          <a:ea typeface="Meiryo" panose="020B0604030504040204" pitchFamily="34" charset="-128"/>
                        </a:rPr>
                        <a:t>名）</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310130519"/>
                  </a:ext>
                </a:extLst>
              </a:tr>
              <a:tr h="327620">
                <a:tc>
                  <a:txBody>
                    <a:bodyPr/>
                    <a:lstStyle/>
                    <a:p>
                      <a:r>
                        <a:rPr kumimoji="1" lang="ja-JP" altLang="en-US" sz="1100">
                          <a:latin typeface="Meiryo" panose="020B0604030504040204" pitchFamily="34" charset="-128"/>
                          <a:ea typeface="Meiryo" panose="020B0604030504040204" pitchFamily="34" charset="-128"/>
                        </a:rPr>
                        <a:t>氏名フリガナ</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330404959"/>
                  </a:ext>
                </a:extLst>
              </a:tr>
              <a:tr h="417497">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メールアドレス</a:t>
                      </a:r>
                      <a:endParaRPr kumimoji="1" lang="en-US" altLang="ja-JP" sz="11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800">
                          <a:latin typeface="Meiryo" panose="020B0604030504040204" pitchFamily="34" charset="-128"/>
                          <a:ea typeface="Meiryo" panose="020B0604030504040204" pitchFamily="34" charset="-128"/>
                        </a:rPr>
                        <a:t>作品について質問する場合があります。「</a:t>
                      </a:r>
                      <a:r>
                        <a:rPr kumimoji="1" lang="en-US" altLang="ja-JP" sz="800" dirty="0">
                          <a:latin typeface="Meiryo" panose="020B0604030504040204" pitchFamily="34" charset="-128"/>
                          <a:ea typeface="Meiryo" panose="020B0604030504040204" pitchFamily="34" charset="-128"/>
                        </a:rPr>
                        <a:t>@</a:t>
                      </a:r>
                      <a:r>
                        <a:rPr kumimoji="1" lang="en-US" altLang="ja-JP" sz="800" dirty="0" err="1">
                          <a:latin typeface="Meiryo" panose="020B0604030504040204" pitchFamily="34" charset="-128"/>
                          <a:ea typeface="Meiryo" panose="020B0604030504040204" pitchFamily="34" charset="-128"/>
                        </a:rPr>
                        <a:t>dle.or.jp</a:t>
                      </a:r>
                      <a:r>
                        <a:rPr kumimoji="1" lang="ja-JP" altLang="en-US" sz="800">
                          <a:latin typeface="Meiryo" panose="020B0604030504040204" pitchFamily="34" charset="-128"/>
                          <a:ea typeface="Meiryo" panose="020B0604030504040204" pitchFamily="34" charset="-128"/>
                        </a:rPr>
                        <a:t>」を必ず受信できるアドレスでお願いします。</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203737967"/>
                  </a:ext>
                </a:extLst>
              </a:tr>
              <a:tr h="327620">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a:latin typeface="Meiryo" panose="020B0604030504040204" pitchFamily="34" charset="-128"/>
                          <a:ea typeface="Meiryo" panose="020B0604030504040204" pitchFamily="34" charset="-128"/>
                        </a:rPr>
                        <a:t>学年　</a:t>
                      </a:r>
                      <a:r>
                        <a:rPr kumimoji="1" lang="en-US" altLang="ja-JP" sz="800" dirty="0">
                          <a:latin typeface="Meiryo" panose="020B0604030504040204" pitchFamily="34" charset="-128"/>
                          <a:ea typeface="Meiryo" panose="020B0604030504040204" pitchFamily="34" charset="-128"/>
                        </a:rPr>
                        <a:t>2024</a:t>
                      </a:r>
                      <a:r>
                        <a:rPr kumimoji="1" lang="ja-JP" altLang="en-US" sz="800">
                          <a:latin typeface="Meiryo" panose="020B0604030504040204" pitchFamily="34" charset="-128"/>
                          <a:ea typeface="Meiryo" panose="020B0604030504040204" pitchFamily="34" charset="-128"/>
                        </a:rPr>
                        <a:t>年</a:t>
                      </a:r>
                      <a:r>
                        <a:rPr kumimoji="1" lang="en-US" altLang="ja-JP" sz="800" dirty="0">
                          <a:latin typeface="Meiryo" panose="020B0604030504040204" pitchFamily="34" charset="-128"/>
                          <a:ea typeface="Meiryo" panose="020B0604030504040204" pitchFamily="34" charset="-128"/>
                        </a:rPr>
                        <a:t>11</a:t>
                      </a:r>
                      <a:r>
                        <a:rPr kumimoji="1" lang="ja-JP" altLang="en-US" sz="800">
                          <a:latin typeface="Meiryo" panose="020B0604030504040204" pitchFamily="34" charset="-128"/>
                          <a:ea typeface="Meiryo" panose="020B0604030504040204" pitchFamily="34" charset="-128"/>
                        </a:rPr>
                        <a:t>月時点　</a:t>
                      </a:r>
                      <a:endParaRPr kumimoji="1" lang="en-US" altLang="ja-JP" sz="800" dirty="0">
                        <a:latin typeface="Meiryo" panose="020B0604030504040204" pitchFamily="34" charset="-128"/>
                        <a:ea typeface="Meiryo" panose="020B0604030504040204" pitchFamily="34" charset="-128"/>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103169239"/>
                  </a:ext>
                </a:extLst>
              </a:tr>
              <a:tr h="327620">
                <a:tc>
                  <a:txBody>
                    <a:bodyPr/>
                    <a:lstStyle/>
                    <a:p>
                      <a:r>
                        <a:rPr kumimoji="1" lang="ja-JP" altLang="en-US" sz="1100">
                          <a:latin typeface="Meiryo" panose="020B0604030504040204" pitchFamily="34" charset="-128"/>
                          <a:ea typeface="Meiryo" panose="020B0604030504040204" pitchFamily="34" charset="-128"/>
                        </a:rPr>
                        <a:t>自身のキャッチコピー</a:t>
                      </a:r>
                      <a:r>
                        <a:rPr kumimoji="1" lang="ja-JP" altLang="en-US"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4023406043"/>
                  </a:ext>
                </a:extLst>
              </a:tr>
              <a:tr h="327620">
                <a:tc>
                  <a:txBody>
                    <a:bodyPr/>
                    <a:lstStyle/>
                    <a:p>
                      <a:r>
                        <a:rPr kumimoji="1" lang="ja-JP" altLang="en-US" sz="1100">
                          <a:latin typeface="Meiryo" panose="020B0604030504040204" pitchFamily="34" charset="-128"/>
                          <a:ea typeface="Meiryo" panose="020B0604030504040204" pitchFamily="34" charset="-128"/>
                        </a:rPr>
                        <a:t>在籍校名称　</a:t>
                      </a:r>
                      <a:r>
                        <a:rPr kumimoji="1" lang="ja-JP" altLang="en-US" sz="800">
                          <a:latin typeface="Meiryo" panose="020B0604030504040204" pitchFamily="34" charset="-128"/>
                          <a:ea typeface="Meiryo" panose="020B0604030504040204" pitchFamily="34" charset="-128"/>
                        </a:rPr>
                        <a:t>正式名称にて記載　例）＊＊＊立＊＊＊＊学校</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21262255"/>
                  </a:ext>
                </a:extLst>
              </a:tr>
              <a:tr h="327620">
                <a:tc>
                  <a:txBody>
                    <a:bodyPr/>
                    <a:lstStyle/>
                    <a:p>
                      <a:r>
                        <a:rPr kumimoji="1" lang="ja-JP" altLang="en-US" sz="1100">
                          <a:latin typeface="Meiryo" panose="020B0604030504040204" pitchFamily="34" charset="-128"/>
                          <a:ea typeface="Meiryo" panose="020B0604030504040204" pitchFamily="34" charset="-128"/>
                        </a:rPr>
                        <a:t>在籍校ホームページ</a:t>
                      </a:r>
                      <a:r>
                        <a:rPr kumimoji="1" lang="en" altLang="ja-JP" sz="1100" dirty="0">
                          <a:latin typeface="Meiryo" panose="020B0604030504040204" pitchFamily="34" charset="-128"/>
                          <a:ea typeface="Meiryo" panose="020B0604030504040204" pitchFamily="34" charset="-128"/>
                        </a:rPr>
                        <a:t>URL</a:t>
                      </a:r>
                      <a:r>
                        <a:rPr kumimoji="1" lang="ja-JP" altLang="en" sz="800">
                          <a:latin typeface="Meiryo" panose="020B0604030504040204" pitchFamily="34" charset="-128"/>
                          <a:ea typeface="Meiryo" panose="020B0604030504040204" pitchFamily="34" charset="-128"/>
                        </a:rPr>
                        <a:t>　</a:t>
                      </a:r>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任意</a:t>
                      </a:r>
                      <a:endParaRPr kumimoji="1" lang="en-US" altLang="ja-JP" sz="800" dirty="0">
                        <a:latin typeface="Meiryo" panose="020B0604030504040204" pitchFamily="34" charset="-128"/>
                        <a:ea typeface="Meiryo" panose="020B0604030504040204" pitchFamily="34" charset="-128"/>
                      </a:endParaRPr>
                    </a:p>
                    <a:p>
                      <a:r>
                        <a:rPr kumimoji="1" lang="en-US" altLang="ja-JP" sz="800" dirty="0">
                          <a:latin typeface="Meiryo" panose="020B0604030504040204" pitchFamily="34" charset="-128"/>
                          <a:ea typeface="Meiryo" panose="020B0604030504040204" pitchFamily="34" charset="-128"/>
                        </a:rPr>
                        <a:t>※</a:t>
                      </a:r>
                      <a:r>
                        <a:rPr kumimoji="1" lang="ja-JP" altLang="en-US" sz="800">
                          <a:latin typeface="Meiryo" panose="020B0604030504040204" pitchFamily="34" charset="-128"/>
                          <a:ea typeface="Meiryo" panose="020B0604030504040204" pitchFamily="34" charset="-128"/>
                        </a:rPr>
                        <a:t>チームメンバーが学校等に在籍する場合</a:t>
                      </a:r>
                    </a:p>
                  </a:txBody>
                  <a:tcPr anchor="ctr"/>
                </a:tc>
                <a:tc>
                  <a:txBody>
                    <a:bodyPr/>
                    <a:lstStyle/>
                    <a:p>
                      <a:endParaRPr kumimoji="1" lang="ja-JP" altLang="en-US" sz="1100">
                        <a:latin typeface="Meiryo" panose="020B0604030504040204" pitchFamily="34" charset="-128"/>
                        <a:ea typeface="Meiryo" panose="020B0604030504040204" pitchFamily="34" charset="-128"/>
                      </a:endParaRPr>
                    </a:p>
                  </a:txBody>
                  <a:tcPr anchor="ctr"/>
                </a:tc>
                <a:extLst>
                  <a:ext uri="{0D108BD9-81ED-4DB2-BD59-A6C34878D82A}">
                    <a16:rowId xmlns:a16="http://schemas.microsoft.com/office/drawing/2014/main" val="1299000679"/>
                  </a:ext>
                </a:extLst>
              </a:tr>
            </a:tbl>
          </a:graphicData>
        </a:graphic>
      </p:graphicFrame>
      <p:sp>
        <p:nvSpPr>
          <p:cNvPr id="6" name="object 2">
            <a:extLst>
              <a:ext uri="{FF2B5EF4-FFF2-40B4-BE49-F238E27FC236}">
                <a16:creationId xmlns:a16="http://schemas.microsoft.com/office/drawing/2014/main" id="{B61B82BA-CD35-BE51-0D48-E5705B216934}"/>
              </a:ext>
            </a:extLst>
          </p:cNvPr>
          <p:cNvSpPr txBox="1">
            <a:spLocks/>
          </p:cNvSpPr>
          <p:nvPr/>
        </p:nvSpPr>
        <p:spPr>
          <a:xfrm>
            <a:off x="2427938" y="816265"/>
            <a:ext cx="7630460" cy="119263"/>
          </a:xfrm>
          <a:prstGeom prst="rect">
            <a:avLst/>
          </a:prstGeom>
        </p:spPr>
        <p:txBody>
          <a:bodyPr vert="horz" wrap="square" lIns="0" tIns="11430" rIns="0" bIns="0" rtlCol="0">
            <a:spAutoFit/>
          </a:bodyPr>
          <a:lstStyle>
            <a:lvl1pPr>
              <a:defRPr>
                <a:latin typeface="+mj-lt"/>
                <a:ea typeface="+mj-ea"/>
                <a:cs typeface="+mj-cs"/>
              </a:defRPr>
            </a:lvl1pPr>
          </a:lstStyle>
          <a:p>
            <a:pPr algn="r"/>
            <a:r>
              <a:rPr kumimoji="1" lang="en-US" altLang="ja-JP" sz="700" dirty="0">
                <a:latin typeface="Meiryo" panose="020B0604030504040204" pitchFamily="34" charset="-128"/>
                <a:ea typeface="Meiryo" panose="020B0604030504040204" pitchFamily="34" charset="-128"/>
              </a:rPr>
              <a:t>※</a:t>
            </a:r>
            <a:r>
              <a:rPr kumimoji="1" lang="ja-JP" altLang="en-US" sz="700">
                <a:latin typeface="Meiryo" panose="020B0604030504040204" pitchFamily="34" charset="-128"/>
                <a:ea typeface="Meiryo" panose="020B0604030504040204" pitchFamily="34" charset="-128"/>
              </a:rPr>
              <a:t>任意以外の</a:t>
            </a:r>
            <a:r>
              <a:rPr kumimoji="1" lang="ja-JP" altLang="en-US" sz="700">
                <a:solidFill>
                  <a:schemeClr val="tx1"/>
                </a:solidFill>
                <a:latin typeface="Meiryo" panose="020B0604030504040204" pitchFamily="34" charset="-128"/>
                <a:ea typeface="Meiryo" panose="020B0604030504040204" pitchFamily="34" charset="-128"/>
              </a:rPr>
              <a:t>すべての項目について、漏れなく記入してください。書類に不備があった場合は、応募無効となることがございます。ご注意ください。</a:t>
            </a:r>
          </a:p>
        </p:txBody>
      </p:sp>
    </p:spTree>
    <p:extLst>
      <p:ext uri="{BB962C8B-B14F-4D97-AF65-F5344CB8AC3E}">
        <p14:creationId xmlns:p14="http://schemas.microsoft.com/office/powerpoint/2010/main" val="123933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6</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応募用紙についての留意事項</a:t>
            </a:r>
            <a:endParaRPr lang="en-US" altLang="ja-JP" sz="1600" b="1" kern="0" spc="-5" dirty="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id="{FF4A6837-D1FC-C520-30FC-75CCBBDBB764}"/>
              </a:ext>
            </a:extLst>
          </p:cNvPr>
          <p:cNvSpPr/>
          <p:nvPr/>
        </p:nvSpPr>
        <p:spPr>
          <a:xfrm>
            <a:off x="1554800" y="2927337"/>
            <a:ext cx="7582212" cy="1705001"/>
          </a:xfrm>
          <a:prstGeom prst="rect">
            <a:avLst/>
          </a:prstGeom>
          <a:noFill/>
          <a:ln w="38100">
            <a:solidFill>
              <a:srgbClr val="FFD7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38F29B8-AA80-DC05-0259-0644D018A422}"/>
              </a:ext>
            </a:extLst>
          </p:cNvPr>
          <p:cNvSpPr txBox="1"/>
          <p:nvPr/>
        </p:nvSpPr>
        <p:spPr>
          <a:xfrm>
            <a:off x="2753720" y="3502838"/>
            <a:ext cx="5186035" cy="553998"/>
          </a:xfrm>
          <a:prstGeom prst="rect">
            <a:avLst/>
          </a:prstGeom>
          <a:noFill/>
        </p:spPr>
        <p:txBody>
          <a:bodyPr wrap="none" rtlCol="0">
            <a:spAutoFit/>
          </a:bodyPr>
          <a:lstStyle/>
          <a:p>
            <a:pPr algn="ctr"/>
            <a:r>
              <a:rPr kumimoji="1" lang="ja-JP" altLang="en-US" sz="3000" b="1">
                <a:latin typeface="Meiryo" panose="020B0604030504040204" pitchFamily="34" charset="-128"/>
                <a:ea typeface="Meiryo" panose="020B0604030504040204" pitchFamily="34" charset="-128"/>
              </a:rPr>
              <a:t>応募用紙についての留意事項</a:t>
            </a:r>
          </a:p>
        </p:txBody>
      </p:sp>
    </p:spTree>
    <p:extLst>
      <p:ext uri="{BB962C8B-B14F-4D97-AF65-F5344CB8AC3E}">
        <p14:creationId xmlns:p14="http://schemas.microsoft.com/office/powerpoint/2010/main" val="39964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7</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応募用紙についての留意事項</a:t>
            </a:r>
            <a:endParaRPr lang="en-US" altLang="ja-JP" sz="1600" b="1" kern="0" spc="-5" dirty="0">
              <a:latin typeface="Meiryo" panose="020B0604030504040204" pitchFamily="34" charset="-128"/>
              <a:ea typeface="Meiryo" panose="020B0604030504040204" pitchFamily="34" charset="-128"/>
            </a:endParaRPr>
          </a:p>
        </p:txBody>
      </p:sp>
      <p:sp>
        <p:nvSpPr>
          <p:cNvPr id="5" name="Google Shape;55;p2">
            <a:extLst>
              <a:ext uri="{FF2B5EF4-FFF2-40B4-BE49-F238E27FC236}">
                <a16:creationId xmlns:a16="http://schemas.microsoft.com/office/drawing/2014/main" id="{E4C56AA4-9B6D-84F5-6B30-D98F91D6867E}"/>
              </a:ext>
            </a:extLst>
          </p:cNvPr>
          <p:cNvSpPr txBox="1"/>
          <p:nvPr/>
        </p:nvSpPr>
        <p:spPr>
          <a:xfrm>
            <a:off x="393700" y="1036637"/>
            <a:ext cx="9673665" cy="4293443"/>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ja-JP" altLang="en-US" sz="1400">
                <a:latin typeface="Meiryo" panose="020B0604030504040204" pitchFamily="34" charset="-128"/>
                <a:ea typeface="Meiryo" panose="020B0604030504040204" pitchFamily="34" charset="-128"/>
                <a:cs typeface="Meiryo"/>
                <a:sym typeface="Meiryo"/>
              </a:rPr>
              <a:t>「暮らしや学校をより良くする（</a:t>
            </a:r>
            <a:r>
              <a:rPr lang="en" altLang="ja-JP" sz="1400" dirty="0">
                <a:latin typeface="Meiryo" panose="020B0604030504040204" pitchFamily="34" charset="-128"/>
                <a:ea typeface="Meiryo" panose="020B0604030504040204" pitchFamily="34" charset="-128"/>
                <a:cs typeface="Meiryo"/>
                <a:sym typeface="Meiryo"/>
              </a:rPr>
              <a:t>DX</a:t>
            </a:r>
            <a:r>
              <a:rPr lang="ja-JP" altLang="en-US" sz="1400">
                <a:latin typeface="Meiryo" panose="020B0604030504040204" pitchFamily="34" charset="-128"/>
                <a:ea typeface="Meiryo" panose="020B0604030504040204" pitchFamily="34" charset="-128"/>
                <a:cs typeface="Meiryo"/>
                <a:sym typeface="Meiryo"/>
              </a:rPr>
              <a:t>する）」をテーマに、デジタル技術（</a:t>
            </a:r>
            <a:r>
              <a:rPr lang="en-US" altLang="ja-JP" sz="1400" dirty="0">
                <a:latin typeface="Meiryo" panose="020B0604030504040204" pitchFamily="34" charset="-128"/>
                <a:ea typeface="Meiryo" panose="020B0604030504040204" pitchFamily="34" charset="-128"/>
                <a:cs typeface="Meiryo"/>
                <a:sym typeface="Meiryo"/>
              </a:rPr>
              <a:t>※1</a:t>
            </a:r>
            <a:r>
              <a:rPr lang="ja-JP" altLang="en-US" sz="1400">
                <a:latin typeface="Meiryo" panose="020B0604030504040204" pitchFamily="34" charset="-128"/>
                <a:ea typeface="Meiryo" panose="020B0604030504040204" pitchFamily="34" charset="-128"/>
                <a:cs typeface="Meiryo"/>
                <a:sym typeface="Meiryo"/>
              </a:rPr>
              <a:t>）を活用した作品（アイデア </a:t>
            </a:r>
            <a:r>
              <a:rPr lang="en" altLang="ja-JP" sz="1400" dirty="0">
                <a:latin typeface="Meiryo" panose="020B0604030504040204" pitchFamily="34" charset="-128"/>
                <a:ea typeface="Meiryo" panose="020B0604030504040204" pitchFamily="34" charset="-128"/>
                <a:cs typeface="Meiryo"/>
                <a:sym typeface="Meiryo"/>
              </a:rPr>
              <a:t>or </a:t>
            </a:r>
            <a:r>
              <a:rPr lang="ja-JP" altLang="en-US" sz="1400">
                <a:latin typeface="Meiryo" panose="020B0604030504040204" pitchFamily="34" charset="-128"/>
                <a:ea typeface="Meiryo" panose="020B0604030504040204" pitchFamily="34" charset="-128"/>
                <a:cs typeface="Meiryo"/>
                <a:sym typeface="Meiryo"/>
              </a:rPr>
              <a:t>プロダクト）を制作し、次のデータを申し込みフォームから送信してください。</a:t>
            </a:r>
            <a:endParaRPr lang="en-US" altLang="ja-JP" sz="1400" dirty="0">
              <a:latin typeface="Meiryo" panose="020B0604030504040204" pitchFamily="34" charset="-128"/>
              <a:ea typeface="Meiryo" panose="020B0604030504040204" pitchFamily="34" charset="-128"/>
              <a:cs typeface="Meiryo"/>
              <a:sym typeface="Meiryo"/>
            </a:endParaRPr>
          </a:p>
          <a:p>
            <a:pPr>
              <a:lnSpc>
                <a:spcPct val="150000"/>
              </a:lnSpc>
              <a:buSzPts val="1800"/>
            </a:pPr>
            <a:endParaRPr lang="ja-JP" altLang="en-US" sz="1400">
              <a:latin typeface="Meiryo" panose="020B0604030504040204" pitchFamily="34" charset="-128"/>
              <a:ea typeface="Meiryo" panose="020B0604030504040204" pitchFamily="34" charset="-128"/>
              <a:cs typeface="Meiryo"/>
              <a:sym typeface="Meiryo"/>
            </a:endParaRPr>
          </a:p>
          <a:p>
            <a:pPr marL="342900" indent="-342900">
              <a:lnSpc>
                <a:spcPct val="150000"/>
              </a:lnSpc>
              <a:buSzPts val="1800"/>
              <a:buFont typeface="+mj-ea"/>
              <a:buAutoNum type="circleNumDbPlain"/>
            </a:pPr>
            <a:r>
              <a:rPr lang="ja-JP" altLang="en-US" sz="1400" b="1">
                <a:latin typeface="Meiryo" panose="020B0604030504040204" pitchFamily="34" charset="-128"/>
                <a:ea typeface="Meiryo" panose="020B0604030504040204" pitchFamily="34" charset="-128"/>
                <a:cs typeface="Meiryo"/>
                <a:sym typeface="Meiryo"/>
              </a:rPr>
              <a:t>応募用紙（必須）</a:t>
            </a:r>
          </a:p>
          <a:p>
            <a:pPr marL="342900" indent="-342900">
              <a:lnSpc>
                <a:spcPct val="150000"/>
              </a:lnSpc>
              <a:buSzPts val="1800"/>
              <a:buFont typeface="+mj-ea"/>
              <a:buAutoNum type="circleNumDbPlain"/>
            </a:pPr>
            <a:r>
              <a:rPr lang="ja-JP" altLang="en-US" sz="1400" b="1">
                <a:latin typeface="Meiryo" panose="020B0604030504040204" pitchFamily="34" charset="-128"/>
                <a:ea typeface="Meiryo" panose="020B0604030504040204" pitchFamily="34" charset="-128"/>
                <a:cs typeface="Meiryo"/>
                <a:sym typeface="Meiryo"/>
              </a:rPr>
              <a:t>作品説明動画（任意）</a:t>
            </a:r>
          </a:p>
          <a:p>
            <a:pPr marL="342900" indent="-342900">
              <a:lnSpc>
                <a:spcPct val="150000"/>
              </a:lnSpc>
              <a:buSzPts val="1800"/>
              <a:buFont typeface="+mj-ea"/>
              <a:buAutoNum type="circleNumDbPlain"/>
            </a:pPr>
            <a:r>
              <a:rPr lang="ja-JP" altLang="en-US" sz="1400" b="1">
                <a:latin typeface="Meiryo" panose="020B0604030504040204" pitchFamily="34" charset="-128"/>
                <a:ea typeface="Meiryo" panose="020B0604030504040204" pitchFamily="34" charset="-128"/>
                <a:cs typeface="Meiryo"/>
                <a:sym typeface="Meiryo"/>
              </a:rPr>
              <a:t>作品説明補足資料（任意）</a:t>
            </a:r>
          </a:p>
          <a:p>
            <a:pPr>
              <a:lnSpc>
                <a:spcPct val="150000"/>
              </a:lnSpc>
              <a:buSzPts val="1800"/>
            </a:pPr>
            <a:r>
              <a:rPr lang="en-US" altLang="ja-JP" sz="1400" dirty="0">
                <a:latin typeface="Meiryo" panose="020B0604030504040204" pitchFamily="34" charset="-128"/>
                <a:ea typeface="Meiryo" panose="020B0604030504040204" pitchFamily="34" charset="-128"/>
                <a:cs typeface="Meiryo"/>
                <a:sym typeface="Meiryo"/>
              </a:rPr>
              <a:t>※①②③</a:t>
            </a:r>
            <a:r>
              <a:rPr lang="ja-JP" altLang="en-US" sz="1400">
                <a:latin typeface="Meiryo" panose="020B0604030504040204" pitchFamily="34" charset="-128"/>
                <a:ea typeface="Meiryo" panose="020B0604030504040204" pitchFamily="34" charset="-128"/>
                <a:cs typeface="Meiryo"/>
                <a:sym typeface="Meiryo"/>
              </a:rPr>
              <a:t>すべて審査対象となります。</a:t>
            </a:r>
          </a:p>
          <a:p>
            <a:pPr>
              <a:lnSpc>
                <a:spcPct val="150000"/>
              </a:lnSpc>
              <a:buSzPts val="1800"/>
            </a:pPr>
            <a:endParaRPr lang="ja-JP" altLang="en-US" sz="1400">
              <a:latin typeface="Meiryo" panose="020B0604030504040204" pitchFamily="34" charset="-128"/>
              <a:ea typeface="Meiryo" panose="020B0604030504040204" pitchFamily="34" charset="-128"/>
              <a:cs typeface="Meiryo"/>
              <a:sym typeface="Meiryo"/>
            </a:endParaRPr>
          </a:p>
          <a:p>
            <a:pPr>
              <a:lnSpc>
                <a:spcPct val="150000"/>
              </a:lnSpc>
              <a:buSzPts val="1800"/>
            </a:pPr>
            <a:r>
              <a:rPr lang="ja-JP" altLang="en-US" sz="1400">
                <a:latin typeface="Meiryo" panose="020B0604030504040204" pitchFamily="34" charset="-128"/>
                <a:ea typeface="Meiryo" panose="020B0604030504040204" pitchFamily="34" charset="-128"/>
                <a:cs typeface="Meiryo"/>
                <a:sym typeface="Meiryo"/>
              </a:rPr>
              <a:t>（</a:t>
            </a:r>
            <a:r>
              <a:rPr lang="en-US" altLang="ja-JP" sz="1400" dirty="0">
                <a:latin typeface="Meiryo" panose="020B0604030504040204" pitchFamily="34" charset="-128"/>
                <a:ea typeface="Meiryo" panose="020B0604030504040204" pitchFamily="34" charset="-128"/>
                <a:cs typeface="Meiryo"/>
                <a:sym typeface="Meiryo"/>
              </a:rPr>
              <a:t>※1</a:t>
            </a:r>
            <a:r>
              <a:rPr lang="ja-JP" altLang="en-US" sz="1400">
                <a:latin typeface="Meiryo" panose="020B0604030504040204" pitchFamily="34" charset="-128"/>
                <a:ea typeface="Meiryo" panose="020B0604030504040204" pitchFamily="34" charset="-128"/>
                <a:cs typeface="Meiryo"/>
                <a:sym typeface="Meiryo"/>
              </a:rPr>
              <a:t>）デジタル技術については例えば</a:t>
            </a:r>
            <a:r>
              <a:rPr lang="en" altLang="ja-JP" sz="1400" dirty="0">
                <a:latin typeface="Meiryo" panose="020B0604030504040204" pitchFamily="34" charset="-128"/>
                <a:ea typeface="Meiryo" panose="020B0604030504040204" pitchFamily="34" charset="-128"/>
                <a:cs typeface="Meiryo"/>
                <a:sym typeface="Meiryo"/>
              </a:rPr>
              <a:t>IoT</a:t>
            </a:r>
            <a:r>
              <a:rPr lang="ja-JP" altLang="en" sz="1400">
                <a:latin typeface="Meiryo" panose="020B0604030504040204" pitchFamily="34" charset="-128"/>
                <a:ea typeface="Meiryo" panose="020B0604030504040204" pitchFamily="34" charset="-128"/>
                <a:cs typeface="Meiryo"/>
                <a:sym typeface="Meiryo"/>
              </a:rPr>
              <a:t>、</a:t>
            </a:r>
            <a:r>
              <a:rPr lang="en" altLang="ja-JP" sz="1400" dirty="0">
                <a:latin typeface="Meiryo" panose="020B0604030504040204" pitchFamily="34" charset="-128"/>
                <a:ea typeface="Meiryo" panose="020B0604030504040204" pitchFamily="34" charset="-128"/>
                <a:cs typeface="Meiryo"/>
                <a:sym typeface="Meiryo"/>
              </a:rPr>
              <a:t>AI</a:t>
            </a:r>
            <a:r>
              <a:rPr lang="ja-JP" altLang="en" sz="1400">
                <a:latin typeface="Meiryo" panose="020B0604030504040204" pitchFamily="34" charset="-128"/>
                <a:ea typeface="Meiryo" panose="020B0604030504040204" pitchFamily="34" charset="-128"/>
                <a:cs typeface="Meiryo"/>
                <a:sym typeface="Meiryo"/>
              </a:rPr>
              <a:t>（</a:t>
            </a:r>
            <a:r>
              <a:rPr lang="ja-JP" altLang="en-US" sz="1400">
                <a:latin typeface="Meiryo" panose="020B0604030504040204" pitchFamily="34" charset="-128"/>
                <a:ea typeface="Meiryo" panose="020B0604030504040204" pitchFamily="34" charset="-128"/>
                <a:cs typeface="Meiryo"/>
                <a:sym typeface="Meiryo"/>
              </a:rPr>
              <a:t>生成系</a:t>
            </a:r>
            <a:r>
              <a:rPr lang="en-US" altLang="ja-JP" sz="1400" dirty="0">
                <a:latin typeface="Meiryo" panose="020B0604030504040204" pitchFamily="34" charset="-128"/>
                <a:ea typeface="Meiryo" panose="020B0604030504040204" pitchFamily="34" charset="-128"/>
                <a:cs typeface="Meiryo"/>
                <a:sym typeface="Meiryo"/>
              </a:rPr>
              <a:t>/</a:t>
            </a:r>
            <a:r>
              <a:rPr lang="ja-JP" altLang="en-US" sz="1400">
                <a:latin typeface="Meiryo" panose="020B0604030504040204" pitchFamily="34" charset="-128"/>
                <a:ea typeface="Meiryo" panose="020B0604030504040204" pitchFamily="34" charset="-128"/>
                <a:cs typeface="Meiryo"/>
                <a:sym typeface="Meiryo"/>
              </a:rPr>
              <a:t>人工知能）、</a:t>
            </a:r>
            <a:r>
              <a:rPr lang="en-US" altLang="ja-JP" sz="1400" dirty="0">
                <a:latin typeface="Meiryo" panose="020B0604030504040204" pitchFamily="34" charset="-128"/>
                <a:ea typeface="Meiryo" panose="020B0604030504040204" pitchFamily="34" charset="-128"/>
                <a:cs typeface="Meiryo"/>
                <a:sym typeface="Meiryo"/>
              </a:rPr>
              <a:t>3</a:t>
            </a:r>
            <a:r>
              <a:rPr lang="en" altLang="ja-JP" sz="1400" dirty="0">
                <a:latin typeface="Meiryo" panose="020B0604030504040204" pitchFamily="34" charset="-128"/>
                <a:ea typeface="Meiryo" panose="020B0604030504040204" pitchFamily="34" charset="-128"/>
                <a:cs typeface="Meiryo"/>
                <a:sym typeface="Meiryo"/>
              </a:rPr>
              <a:t>D</a:t>
            </a:r>
            <a:r>
              <a:rPr lang="ja-JP" altLang="en-US" sz="1400">
                <a:latin typeface="Meiryo" panose="020B0604030504040204" pitchFamily="34" charset="-128"/>
                <a:ea typeface="Meiryo" panose="020B0604030504040204" pitchFamily="34" charset="-128"/>
                <a:cs typeface="Meiryo"/>
                <a:sym typeface="Meiryo"/>
              </a:rPr>
              <a:t>モデリング、</a:t>
            </a:r>
            <a:r>
              <a:rPr lang="en" altLang="ja-JP" sz="1400" dirty="0">
                <a:latin typeface="Meiryo" panose="020B0604030504040204" pitchFamily="34" charset="-128"/>
                <a:ea typeface="Meiryo" panose="020B0604030504040204" pitchFamily="34" charset="-128"/>
                <a:cs typeface="Meiryo"/>
                <a:sym typeface="Meiryo"/>
              </a:rPr>
              <a:t>VR</a:t>
            </a:r>
            <a:r>
              <a:rPr lang="ja-JP" altLang="en" sz="1400">
                <a:latin typeface="Meiryo" panose="020B0604030504040204" pitchFamily="34" charset="-128"/>
                <a:ea typeface="Meiryo" panose="020B0604030504040204" pitchFamily="34" charset="-128"/>
                <a:cs typeface="Meiryo"/>
                <a:sym typeface="Meiryo"/>
              </a:rPr>
              <a:t>、</a:t>
            </a:r>
            <a:r>
              <a:rPr lang="en" altLang="ja-JP" sz="1400" dirty="0">
                <a:latin typeface="Meiryo" panose="020B0604030504040204" pitchFamily="34" charset="-128"/>
                <a:ea typeface="Meiryo" panose="020B0604030504040204" pitchFamily="34" charset="-128"/>
                <a:cs typeface="Meiryo"/>
                <a:sym typeface="Meiryo"/>
              </a:rPr>
              <a:t>AR</a:t>
            </a:r>
            <a:r>
              <a:rPr lang="ja-JP" altLang="en" sz="1400">
                <a:latin typeface="Meiryo" panose="020B0604030504040204" pitchFamily="34" charset="-128"/>
                <a:ea typeface="Meiryo" panose="020B0604030504040204" pitchFamily="34" charset="-128"/>
                <a:cs typeface="Meiryo"/>
                <a:sym typeface="Meiryo"/>
              </a:rPr>
              <a:t>、</a:t>
            </a:r>
            <a:r>
              <a:rPr lang="ja-JP" altLang="en-US" sz="1400">
                <a:latin typeface="Meiryo" panose="020B0604030504040204" pitchFamily="34" charset="-128"/>
                <a:ea typeface="Meiryo" panose="020B0604030504040204" pitchFamily="34" charset="-128"/>
                <a:cs typeface="Meiryo"/>
                <a:sym typeface="Meiryo"/>
              </a:rPr>
              <a:t>ロボット、クラウドなど。ジャンル・領域は特に問いません。</a:t>
            </a:r>
          </a:p>
          <a:p>
            <a:pPr>
              <a:lnSpc>
                <a:spcPct val="150000"/>
              </a:lnSpc>
              <a:buSzPts val="1800"/>
            </a:pPr>
            <a:endParaRPr lang="ja-JP" altLang="en-US" sz="1400">
              <a:latin typeface="Meiryo" panose="020B0604030504040204" pitchFamily="34" charset="-128"/>
              <a:ea typeface="Meiryo" panose="020B0604030504040204" pitchFamily="34" charset="-128"/>
              <a:cs typeface="Meiryo"/>
              <a:sym typeface="Meiryo"/>
            </a:endParaRPr>
          </a:p>
          <a:p>
            <a:pPr>
              <a:lnSpc>
                <a:spcPct val="150000"/>
              </a:lnSpc>
              <a:buSzPts val="1800"/>
            </a:pPr>
            <a:r>
              <a:rPr lang="ja-JP" altLang="en-US" sz="1400">
                <a:latin typeface="Meiryo" panose="020B0604030504040204" pitchFamily="34" charset="-128"/>
                <a:ea typeface="Meiryo" panose="020B0604030504040204" pitchFamily="34" charset="-128"/>
                <a:cs typeface="Meiryo"/>
                <a:sym typeface="Meiryo"/>
              </a:rPr>
              <a:t>なお、作品について制作者に問合せをする場合がありますので、確実に連絡が取れる連絡先（電話番号・メール）を必ず明記してください。</a:t>
            </a:r>
            <a:endParaRPr lang="en-US" altLang="ja-JP" sz="1400" dirty="0">
              <a:latin typeface="Meiryo" panose="020B0604030504040204" pitchFamily="34" charset="-128"/>
              <a:ea typeface="Meiryo" panose="020B0604030504040204" pitchFamily="34" charset="-128"/>
              <a:cs typeface="Meiryo"/>
              <a:sym typeface="Meiryo"/>
            </a:endParaRPr>
          </a:p>
        </p:txBody>
      </p:sp>
    </p:spTree>
    <p:extLst>
      <p:ext uri="{BB962C8B-B14F-4D97-AF65-F5344CB8AC3E}">
        <p14:creationId xmlns:p14="http://schemas.microsoft.com/office/powerpoint/2010/main" val="401652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AD2C8CC-E6E6-BC7C-BE1F-6ED58AD1EE33}"/>
              </a:ext>
            </a:extLst>
          </p:cNvPr>
          <p:cNvSpPr>
            <a:spLocks noGrp="1"/>
          </p:cNvSpPr>
          <p:nvPr>
            <p:ph type="sldNum" sz="quarter" idx="4"/>
          </p:nvPr>
        </p:nvSpPr>
        <p:spPr/>
        <p:txBody>
          <a:bodyPr/>
          <a:lstStyle/>
          <a:p>
            <a:fld id="{DF44EA4A-4EDC-CC4A-87DD-3A1EE7A3F92D}" type="slidenum">
              <a:rPr lang="ja-JP" altLang="en-US" smtClean="0"/>
              <a:pPr/>
              <a:t>8</a:t>
            </a:fld>
            <a:endParaRPr lang="ja-JP" altLang="en-US"/>
          </a:p>
        </p:txBody>
      </p:sp>
      <p:sp>
        <p:nvSpPr>
          <p:cNvPr id="3" name="object 2">
            <a:extLst>
              <a:ext uri="{FF2B5EF4-FFF2-40B4-BE49-F238E27FC236}">
                <a16:creationId xmlns:a16="http://schemas.microsoft.com/office/drawing/2014/main" id="{D0A4DB88-8207-6284-E6A6-B37098340E16}"/>
              </a:ext>
            </a:extLst>
          </p:cNvPr>
          <p:cNvSpPr txBox="1">
            <a:spLocks/>
          </p:cNvSpPr>
          <p:nvPr/>
        </p:nvSpPr>
        <p:spPr>
          <a:xfrm>
            <a:off x="393700" y="276225"/>
            <a:ext cx="3221355" cy="257763"/>
          </a:xfrm>
          <a:prstGeom prst="rect">
            <a:avLst/>
          </a:prstGeom>
        </p:spPr>
        <p:txBody>
          <a:bodyPr vert="horz" wrap="square" lIns="0" tIns="11430" rIns="0" bIns="0" rtlCol="0">
            <a:spAutoFit/>
          </a:bodyPr>
          <a:lstStyle>
            <a:lvl1pPr>
              <a:defRPr>
                <a:latin typeface="+mj-lt"/>
                <a:ea typeface="+mj-ea"/>
                <a:cs typeface="+mj-cs"/>
              </a:defRPr>
            </a:lvl1pPr>
          </a:lstStyle>
          <a:p>
            <a:pPr marL="12700">
              <a:spcBef>
                <a:spcPts val="90"/>
              </a:spcBef>
              <a:tabLst>
                <a:tab pos="1891664" algn="l"/>
              </a:tabLst>
            </a:pPr>
            <a:r>
              <a:rPr lang="ja-JP" altLang="en-US" sz="1600" b="1" kern="0" spc="-5">
                <a:latin typeface="Meiryo" panose="020B0604030504040204" pitchFamily="34" charset="-128"/>
                <a:ea typeface="Meiryo" panose="020B0604030504040204" pitchFamily="34" charset="-128"/>
              </a:rPr>
              <a:t>応募用紙についての留意事項</a:t>
            </a:r>
            <a:endParaRPr lang="en-US" altLang="ja-JP" sz="1600" b="1" kern="0" spc="-5" dirty="0">
              <a:latin typeface="Meiryo" panose="020B0604030504040204" pitchFamily="34" charset="-128"/>
              <a:ea typeface="Meiryo" panose="020B0604030504040204" pitchFamily="34" charset="-128"/>
            </a:endParaRPr>
          </a:p>
        </p:txBody>
      </p:sp>
      <p:sp>
        <p:nvSpPr>
          <p:cNvPr id="5" name="Google Shape;55;p2">
            <a:extLst>
              <a:ext uri="{FF2B5EF4-FFF2-40B4-BE49-F238E27FC236}">
                <a16:creationId xmlns:a16="http://schemas.microsoft.com/office/drawing/2014/main" id="{E4C56AA4-9B6D-84F5-6B30-D98F91D6867E}"/>
              </a:ext>
            </a:extLst>
          </p:cNvPr>
          <p:cNvSpPr txBox="1"/>
          <p:nvPr/>
        </p:nvSpPr>
        <p:spPr>
          <a:xfrm>
            <a:off x="393700" y="1036637"/>
            <a:ext cx="9673665" cy="4755108"/>
          </a:xfrm>
          <a:prstGeom prst="rect">
            <a:avLst/>
          </a:prstGeom>
          <a:noFill/>
          <a:ln>
            <a:noFill/>
          </a:ln>
        </p:spPr>
        <p:txBody>
          <a:bodyPr spcFirstLastPara="1" wrap="square" lIns="91425" tIns="45700" rIns="91425" bIns="45700" anchor="t" anchorCtr="0">
            <a:spAutoFit/>
          </a:bodyPr>
          <a:lstStyle/>
          <a:p>
            <a:pPr>
              <a:lnSpc>
                <a:spcPct val="150000"/>
              </a:lnSpc>
              <a:buSzPts val="1800"/>
            </a:pPr>
            <a:r>
              <a:rPr lang="en-US" altLang="ja-JP" sz="1400" b="1" dirty="0">
                <a:latin typeface="Meiryo" panose="020B0604030504040204" pitchFamily="34" charset="-128"/>
                <a:ea typeface="Meiryo" panose="020B0604030504040204" pitchFamily="34" charset="-128"/>
                <a:cs typeface="Meiryo"/>
                <a:sym typeface="Meiryo"/>
              </a:rPr>
              <a:t>①</a:t>
            </a:r>
            <a:r>
              <a:rPr lang="ja-JP" altLang="en-US" sz="1400" b="1">
                <a:latin typeface="Meiryo" panose="020B0604030504040204" pitchFamily="34" charset="-128"/>
                <a:ea typeface="Meiryo" panose="020B0604030504040204" pitchFamily="34" charset="-128"/>
                <a:cs typeface="Meiryo"/>
                <a:sym typeface="Meiryo"/>
              </a:rPr>
              <a:t>応募用紙（必須）</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応募前に必ず 公式</a:t>
            </a:r>
            <a:r>
              <a:rPr lang="en" altLang="ja-JP" sz="1200" dirty="0">
                <a:latin typeface="Meiryo" panose="020B0604030504040204" pitchFamily="34" charset="-128"/>
                <a:ea typeface="Meiryo" panose="020B0604030504040204" pitchFamily="34" charset="-128"/>
                <a:cs typeface="Meiryo"/>
                <a:sym typeface="Meiryo"/>
              </a:rPr>
              <a:t>WEB </a:t>
            </a:r>
            <a:r>
              <a:rPr lang="ja-JP" altLang="en-US" sz="1200">
                <a:latin typeface="Meiryo" panose="020B0604030504040204" pitchFamily="34" charset="-128"/>
                <a:ea typeface="Meiryo" panose="020B0604030504040204" pitchFamily="34" charset="-128"/>
                <a:cs typeface="Meiryo"/>
                <a:sym typeface="Meiryo"/>
              </a:rPr>
              <a:t>より応募用紙をダウンロードの上、ご記入ください。なお、作成にあたっては、必ず電子媒体をご使用ください（手書き不可）。</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すべての項目について、漏れなく記入してください。書類に不備があった場合は、応募無効となることがございます。ご注意ください。</a:t>
            </a:r>
            <a:endParaRPr lang="en-US" altLang="ja-JP" sz="1200" b="1" dirty="0">
              <a:solidFill>
                <a:srgbClr val="FF6300"/>
              </a:solidFill>
              <a:latin typeface="Meiryo" panose="020B0604030504040204" pitchFamily="34" charset="-128"/>
              <a:ea typeface="Meiryo" panose="020B0604030504040204" pitchFamily="34" charset="-128"/>
              <a:cs typeface="Meiryo"/>
              <a:sym typeface="Meiryo"/>
            </a:endParaRPr>
          </a:p>
          <a:p>
            <a:pPr marL="171450" indent="-171450">
              <a:lnSpc>
                <a:spcPct val="150000"/>
              </a:lnSpc>
              <a:buSzPts val="1800"/>
              <a:buFont typeface="Arial" panose="020B0604020202020204" pitchFamily="34" charset="0"/>
              <a:buChar char="•"/>
            </a:pPr>
            <a:r>
              <a:rPr lang="ja-JP" altLang="en-US" sz="1200" b="1">
                <a:solidFill>
                  <a:srgbClr val="FF6300"/>
                </a:solidFill>
                <a:latin typeface="Meiryo" panose="020B0604030504040204" pitchFamily="34" charset="-128"/>
                <a:ea typeface="Meiryo" panose="020B0604030504040204" pitchFamily="34" charset="-128"/>
                <a:cs typeface="Meiryo"/>
                <a:sym typeface="Meiryo"/>
              </a:rPr>
              <a:t>過去に発表した作品であれば、他のコンテストで受賞している作品も応募可能です。</a:t>
            </a:r>
          </a:p>
          <a:p>
            <a:pPr>
              <a:lnSpc>
                <a:spcPct val="150000"/>
              </a:lnSpc>
              <a:buSzPts val="1800"/>
            </a:pPr>
            <a:endParaRPr lang="en-US" altLang="ja-JP" sz="1400" dirty="0">
              <a:latin typeface="Meiryo" panose="020B0604030504040204" pitchFamily="34" charset="-128"/>
              <a:ea typeface="Meiryo" panose="020B0604030504040204" pitchFamily="34" charset="-128"/>
              <a:cs typeface="Meiryo"/>
              <a:sym typeface="Meiryo"/>
            </a:endParaRPr>
          </a:p>
          <a:p>
            <a:pPr>
              <a:lnSpc>
                <a:spcPct val="150000"/>
              </a:lnSpc>
              <a:buSzPts val="1800"/>
            </a:pPr>
            <a:r>
              <a:rPr lang="en-US" altLang="ja-JP" sz="1400" b="1" dirty="0">
                <a:latin typeface="Meiryo" panose="020B0604030504040204" pitchFamily="34" charset="-128"/>
                <a:ea typeface="Meiryo" panose="020B0604030504040204" pitchFamily="34" charset="-128"/>
                <a:cs typeface="Meiryo"/>
                <a:sym typeface="Meiryo"/>
              </a:rPr>
              <a:t>②</a:t>
            </a:r>
            <a:r>
              <a:rPr lang="ja-JP" altLang="en-US" sz="1400" b="1">
                <a:latin typeface="Meiryo" panose="020B0604030504040204" pitchFamily="34" charset="-128"/>
                <a:ea typeface="Meiryo" panose="020B0604030504040204" pitchFamily="34" charset="-128"/>
                <a:cs typeface="Meiryo"/>
                <a:sym typeface="Meiryo"/>
              </a:rPr>
              <a:t>作品説明動画（任意）</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応募用紙項目の内容を説明する動画を別途提出することも可能です。</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動画は、審査の参考とさせていただきます。</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動画は</a:t>
            </a:r>
            <a:r>
              <a:rPr lang="en-US" altLang="ja-JP" sz="1200" u="sng" dirty="0">
                <a:latin typeface="Meiryo" panose="020B0604030504040204" pitchFamily="34" charset="-128"/>
                <a:ea typeface="Meiryo" panose="020B0604030504040204" pitchFamily="34" charset="-128"/>
                <a:cs typeface="Meiryo"/>
                <a:sym typeface="Meiryo"/>
              </a:rPr>
              <a:t>3</a:t>
            </a:r>
            <a:r>
              <a:rPr lang="ja-JP" altLang="en-US" sz="1200" u="sng">
                <a:latin typeface="Meiryo" panose="020B0604030504040204" pitchFamily="34" charset="-128"/>
                <a:ea typeface="Meiryo" panose="020B0604030504040204" pitchFamily="34" charset="-128"/>
                <a:cs typeface="Meiryo"/>
                <a:sym typeface="Meiryo"/>
              </a:rPr>
              <a:t>分以内</a:t>
            </a:r>
            <a:r>
              <a:rPr lang="ja-JP" altLang="en-US" sz="1200">
                <a:latin typeface="Meiryo" panose="020B0604030504040204" pitchFamily="34" charset="-128"/>
                <a:ea typeface="Meiryo" panose="020B0604030504040204" pitchFamily="34" charset="-128"/>
                <a:cs typeface="Meiryo"/>
                <a:sym typeface="Meiryo"/>
              </a:rPr>
              <a:t>を目安に制作ください。</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動画をオンライン上にアップロードし、その</a:t>
            </a:r>
            <a:r>
              <a:rPr lang="en" altLang="ja-JP" sz="1200" dirty="0">
                <a:latin typeface="Meiryo" panose="020B0604030504040204" pitchFamily="34" charset="-128"/>
                <a:ea typeface="Meiryo" panose="020B0604030504040204" pitchFamily="34" charset="-128"/>
                <a:cs typeface="Meiryo"/>
                <a:sym typeface="Meiryo"/>
              </a:rPr>
              <a:t>URL</a:t>
            </a:r>
            <a:r>
              <a:rPr lang="ja-JP" altLang="en-US" sz="1200">
                <a:latin typeface="Meiryo" panose="020B0604030504040204" pitchFamily="34" charset="-128"/>
                <a:ea typeface="Meiryo" panose="020B0604030504040204" pitchFamily="34" charset="-128"/>
                <a:cs typeface="Meiryo"/>
                <a:sym typeface="Meiryo"/>
              </a:rPr>
              <a:t>を必ず明記してください。</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動画ファイルは、</a:t>
            </a:r>
            <a:r>
              <a:rPr lang="en" altLang="ja-JP" sz="1200" dirty="0">
                <a:latin typeface="Meiryo" panose="020B0604030504040204" pitchFamily="34" charset="-128"/>
                <a:ea typeface="Meiryo" panose="020B0604030504040204" pitchFamily="34" charset="-128"/>
                <a:cs typeface="Meiryo"/>
                <a:sym typeface="Meiryo"/>
              </a:rPr>
              <a:t>mp4</a:t>
            </a:r>
            <a:r>
              <a:rPr lang="ja-JP" altLang="en-US" sz="1200">
                <a:latin typeface="Meiryo" panose="020B0604030504040204" pitchFamily="34" charset="-128"/>
                <a:ea typeface="Meiryo" panose="020B0604030504040204" pitchFamily="34" charset="-128"/>
                <a:cs typeface="Meiryo"/>
                <a:sym typeface="Meiryo"/>
              </a:rPr>
              <a:t>形式で作成してください。なお、指定のファイル形式による提出が困難な場合は事務局までご相談ください。</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応募〆切後のファイルの交換・追加は受け付けません。</a:t>
            </a:r>
          </a:p>
          <a:p>
            <a:pPr>
              <a:lnSpc>
                <a:spcPct val="150000"/>
              </a:lnSpc>
              <a:buSzPts val="1800"/>
            </a:pPr>
            <a:endParaRPr lang="en-US" altLang="ja-JP" sz="1400" dirty="0">
              <a:latin typeface="Meiryo" panose="020B0604030504040204" pitchFamily="34" charset="-128"/>
              <a:ea typeface="Meiryo" panose="020B0604030504040204" pitchFamily="34" charset="-128"/>
              <a:cs typeface="Meiryo"/>
              <a:sym typeface="Meiryo"/>
            </a:endParaRPr>
          </a:p>
          <a:p>
            <a:pPr>
              <a:lnSpc>
                <a:spcPct val="150000"/>
              </a:lnSpc>
              <a:buSzPts val="1800"/>
            </a:pPr>
            <a:r>
              <a:rPr lang="en-US" altLang="ja-JP" sz="1400" b="1" dirty="0">
                <a:latin typeface="Meiryo" panose="020B0604030504040204" pitchFamily="34" charset="-128"/>
                <a:ea typeface="Meiryo" panose="020B0604030504040204" pitchFamily="34" charset="-128"/>
                <a:cs typeface="Meiryo"/>
                <a:sym typeface="Meiryo"/>
              </a:rPr>
              <a:t>③</a:t>
            </a:r>
            <a:r>
              <a:rPr lang="ja-JP" altLang="en-US" sz="1400" b="1">
                <a:latin typeface="Meiryo" panose="020B0604030504040204" pitchFamily="34" charset="-128"/>
                <a:ea typeface="Meiryo" panose="020B0604030504040204" pitchFamily="34" charset="-128"/>
                <a:cs typeface="Meiryo"/>
                <a:sym typeface="Meiryo"/>
              </a:rPr>
              <a:t>作品説明補足資料（任意）</a:t>
            </a:r>
          </a:p>
          <a:p>
            <a:pPr marL="171450" indent="-171450">
              <a:lnSpc>
                <a:spcPct val="150000"/>
              </a:lnSpc>
              <a:buSzPts val="1800"/>
              <a:buFont typeface="Arial" panose="020B0604020202020204" pitchFamily="34" charset="0"/>
              <a:buChar char="•"/>
            </a:pPr>
            <a:r>
              <a:rPr lang="ja-JP" altLang="en-US" sz="1200">
                <a:latin typeface="Meiryo" panose="020B0604030504040204" pitchFamily="34" charset="-128"/>
                <a:ea typeface="Meiryo" panose="020B0604030504040204" pitchFamily="34" charset="-128"/>
                <a:cs typeface="Meiryo"/>
                <a:sym typeface="Meiryo"/>
              </a:rPr>
              <a:t>応募用紙項目の内容を補足する資料を別途提出することも可能です。補足資料の形式は問いません。</a:t>
            </a:r>
            <a:endParaRPr lang="en-US" altLang="ja-JP" sz="1200" dirty="0">
              <a:latin typeface="Meiryo" panose="020B0604030504040204" pitchFamily="34" charset="-128"/>
              <a:ea typeface="Meiryo" panose="020B0604030504040204" pitchFamily="34" charset="-128"/>
              <a:cs typeface="Meiryo"/>
              <a:sym typeface="Meiryo"/>
            </a:endParaRPr>
          </a:p>
        </p:txBody>
      </p:sp>
    </p:spTree>
    <p:extLst>
      <p:ext uri="{BB962C8B-B14F-4D97-AF65-F5344CB8AC3E}">
        <p14:creationId xmlns:p14="http://schemas.microsoft.com/office/powerpoint/2010/main" val="1691220308"/>
      </p:ext>
    </p:extLst>
  </p:cSld>
  <p:clrMapOvr>
    <a:masterClrMapping/>
  </p:clrMapOvr>
</p:sld>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44546A"/>
      </a:dk2>
      <a:lt2>
        <a:srgbClr val="E7E6E6"/>
      </a:lt2>
      <a:accent1>
        <a:srgbClr val="FFC32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5">
      <a:majorFont>
        <a:latin typeface="Century Gothic"/>
        <a:ea typeface="游ゴシック Medium"/>
        <a:cs typeface=""/>
      </a:majorFont>
      <a:minorFont>
        <a:latin typeface="Century Gothic"/>
        <a:ea typeface="游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002-set.pptx" id="{815070C9-4ECF-4CBA-9FCD-DC71A3494569}" vid="{8A9C3646-4B3C-4838-BCD9-014B6D2B553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43928</TotalTime>
  <Words>1755</Words>
  <Application>Microsoft Macintosh PowerPoint</Application>
  <PresentationFormat>ユーザー設定</PresentationFormat>
  <Paragraphs>175</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Meiryo</vt:lpstr>
      <vt:lpstr>游ゴシック</vt:lpstr>
      <vt:lpstr>游ゴシック</vt:lpstr>
      <vt:lpstr>Arial</vt:lpstr>
      <vt:lpstr>Century Gothic</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春名 絵美</cp:lastModifiedBy>
  <cp:revision>3</cp:revision>
  <dcterms:created xsi:type="dcterms:W3CDTF">2023-02-27T05:57:48Z</dcterms:created>
  <dcterms:modified xsi:type="dcterms:W3CDTF">2024-09-03T03:00:10Z</dcterms:modified>
</cp:coreProperties>
</file>